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52420"/>
            <a:ext cx="6446520" cy="693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722370"/>
            <a:ext cx="4648200" cy="586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88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22"/>
          <a:stretch>
            <a:fillRect/>
          </a:stretch>
        </p:blipFill>
        <p:spPr>
          <a:xfrm>
            <a:off x="4728210" y="3068955"/>
            <a:ext cx="3919220" cy="41573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2835223"/>
            <a:ext cx="1618639" cy="47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9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4836" y="2014082"/>
            <a:ext cx="418942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480" y="2922905"/>
            <a:ext cx="45840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5818" y="3838709"/>
            <a:ext cx="295163" cy="1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6448" y="3800544"/>
            <a:ext cx="1580554" cy="49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0139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93682" y="2636774"/>
            <a:ext cx="287206" cy="31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1185" y="2624004"/>
            <a:ext cx="1072237" cy="3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2212" y="5701671"/>
            <a:ext cx="306353" cy="24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89216" y="5663360"/>
            <a:ext cx="319118" cy="28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6419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95547" y="3174854"/>
            <a:ext cx="305154" cy="33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4036728"/>
            <a:ext cx="418942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2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091189"/>
            <a:ext cx="428463" cy="38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3157928"/>
            <a:ext cx="361813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25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4359176"/>
            <a:ext cx="33324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22"/>
          <a:stretch>
            <a:fillRect/>
          </a:stretch>
        </p:blipFill>
        <p:spPr>
          <a:xfrm>
            <a:off x="5088255" y="4004945"/>
            <a:ext cx="3037840" cy="322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696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2024-11-02T15:33:19Z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