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020" y="3932555"/>
            <a:ext cx="577596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7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440" y="1880235"/>
            <a:ext cx="52070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2191" y="3062756"/>
            <a:ext cx="2313702" cy="4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30629" y="3081811"/>
            <a:ext cx="1304433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6448" y="3005590"/>
            <a:ext cx="266599" cy="5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9974" y="4949212"/>
            <a:ext cx="1599596" cy="4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9"/>
          <a:stretch>
            <a:fillRect/>
          </a:stretch>
        </p:blipFill>
        <p:spPr>
          <a:xfrm>
            <a:off x="4584065" y="5013325"/>
            <a:ext cx="6764020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808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077335"/>
            <a:ext cx="6525895" cy="2649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2024880"/>
            <a:ext cx="1066397" cy="4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2978168"/>
            <a:ext cx="142820" cy="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2987701"/>
            <a:ext cx="3532443" cy="4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5818" y="4017252"/>
            <a:ext cx="1047355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961008"/>
            <a:ext cx="3665743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0277" y="4961008"/>
            <a:ext cx="1104483" cy="37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797425"/>
            <a:ext cx="4648200" cy="188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64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7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2595828"/>
            <a:ext cx="1666246" cy="5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4244020"/>
            <a:ext cx="561763" cy="5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520027"/>
            <a:ext cx="1114005" cy="50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3170256"/>
            <a:ext cx="561763" cy="50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4077335"/>
            <a:ext cx="5476875" cy="24295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7090"/>
            <a:ext cx="11340000" cy="494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83" y="1811988"/>
            <a:ext cx="1085440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990" y="3709035"/>
            <a:ext cx="592391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423" y="4834581"/>
            <a:ext cx="1447254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6063" y="4767836"/>
            <a:ext cx="228513" cy="4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2133" y="4834581"/>
            <a:ext cx="1494861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5229225"/>
            <a:ext cx="3537585" cy="1569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3999124"/>
            <a:ext cx="457027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3922837"/>
            <a:ext cx="1028312" cy="5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3825" y="2176780"/>
            <a:ext cx="84601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59430"/>
            <a:ext cx="95942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