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6" r:id="rId10"/>
    <p:sldId id="345" r:id="rId11"/>
    <p:sldId id="343" r:id="rId12"/>
    <p:sldId id="342" r:id="rId13"/>
    <p:sldId id="340" r:id="rId14"/>
    <p:sldId id="339" r:id="rId15"/>
    <p:sldId id="338" r:id="rId16"/>
    <p:sldId id="336" r:id="rId17"/>
    <p:sldId id="335" r:id="rId18"/>
    <p:sldId id="334" r:id="rId19"/>
    <p:sldId id="333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3770" y="2348865"/>
            <a:ext cx="7825740" cy="8305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3716655"/>
            <a:ext cx="6301740" cy="5943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9953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69597" y="1133681"/>
            <a:ext cx="1020441" cy="441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46010" y="2830035"/>
            <a:ext cx="2023586" cy="441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8465" y="3634938"/>
            <a:ext cx="475629" cy="432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33277" y="3643592"/>
            <a:ext cx="501571" cy="33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88937" y="3963823"/>
            <a:ext cx="147012" cy="6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7516" y="4517734"/>
            <a:ext cx="1513366" cy="389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37679" y="5365911"/>
            <a:ext cx="959905" cy="328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27302" y="5608247"/>
            <a:ext cx="181603" cy="121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0220" y="6144849"/>
            <a:ext cx="1055032" cy="441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54969" y="6188123"/>
            <a:ext cx="899371" cy="372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370" y="1772920"/>
            <a:ext cx="4929505" cy="1779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78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140" y="4281805"/>
            <a:ext cx="9282430" cy="257619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45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26210" y="1937385"/>
            <a:ext cx="5888990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48614" y="3242743"/>
            <a:ext cx="1494861" cy="466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29168" y="3242743"/>
            <a:ext cx="1180654" cy="42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5062" y="4099845"/>
            <a:ext cx="771234" cy="352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4156" y="4442685"/>
            <a:ext cx="1970931" cy="352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11738" y="4423639"/>
            <a:ext cx="1685289" cy="476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4725035"/>
            <a:ext cx="7442835" cy="2065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46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88110" y="2854960"/>
            <a:ext cx="5435600" cy="117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40654" y="5311058"/>
            <a:ext cx="1104483" cy="44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400" y="4792345"/>
            <a:ext cx="7442835" cy="2065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92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4509135"/>
            <a:ext cx="6772275" cy="227584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51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82921" y="1928929"/>
            <a:ext cx="1009269" cy="523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1561" y="3720028"/>
            <a:ext cx="2113753" cy="495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63727" y="4625105"/>
            <a:ext cx="1075919" cy="466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145" y="5095240"/>
            <a:ext cx="5245735" cy="1762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02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39093" y="2016361"/>
            <a:ext cx="2285138" cy="49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57531" y="2054527"/>
            <a:ext cx="380856" cy="314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1712" y="2922809"/>
            <a:ext cx="3760957" cy="477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96926" y="2932350"/>
            <a:ext cx="380856" cy="324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44433" y="2922809"/>
            <a:ext cx="1313954" cy="438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4004945"/>
            <a:ext cx="7518400" cy="2526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549480"/>
            <a:ext cx="1089397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69025" y="3250041"/>
            <a:ext cx="3924027" cy="48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94001" y="4980231"/>
            <a:ext cx="777487" cy="45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99546" y="4971077"/>
            <a:ext cx="484786" cy="48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470" y="5445125"/>
            <a:ext cx="4070350" cy="1367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28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82569" y="3887465"/>
            <a:ext cx="1037833" cy="45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612845"/>
            <a:ext cx="11340000" cy="16822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061890" y="4775331"/>
            <a:ext cx="1114005" cy="47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2092" y="5664231"/>
            <a:ext cx="1028312" cy="497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0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8337" y="4680804"/>
            <a:ext cx="2789773" cy="504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5566484"/>
            <a:ext cx="3780000" cy="504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06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26045" y="4025498"/>
            <a:ext cx="676020" cy="36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033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57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48715" y="2044985"/>
            <a:ext cx="1989974" cy="486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64080" y="3800629"/>
            <a:ext cx="1066397" cy="477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13"/>
          <a:stretch>
            <a:fillRect/>
          </a:stretch>
        </p:blipFill>
        <p:spPr>
          <a:xfrm>
            <a:off x="2279650" y="4364990"/>
            <a:ext cx="7364730" cy="2214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2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97325" y="2833370"/>
            <a:ext cx="684022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2495" y="3728720"/>
            <a:ext cx="935609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22020" y="4605020"/>
            <a:ext cx="934656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74156" y="5538292"/>
            <a:ext cx="780755" cy="41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13"/>
          <a:stretch>
            <a:fillRect/>
          </a:stretch>
        </p:blipFill>
        <p:spPr>
          <a:xfrm>
            <a:off x="6024245" y="5318125"/>
            <a:ext cx="4498975" cy="1352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3273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55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97785" y="1764030"/>
            <a:ext cx="7694930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4395" y="2759710"/>
            <a:ext cx="559054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482015" y="2948017"/>
            <a:ext cx="2208966" cy="43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78841" y="3795801"/>
            <a:ext cx="418942" cy="323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55113" y="4119674"/>
            <a:ext cx="2761209" cy="42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730579" y="4119674"/>
            <a:ext cx="2865944" cy="42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758387" y="4033943"/>
            <a:ext cx="276120" cy="51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48"/>
          <a:stretch>
            <a:fillRect/>
          </a:stretch>
        </p:blipFill>
        <p:spPr>
          <a:xfrm>
            <a:off x="2959100" y="4869180"/>
            <a:ext cx="6731635" cy="1727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11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53148" y="2835466"/>
            <a:ext cx="523677" cy="44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14911" y="2835466"/>
            <a:ext cx="476070" cy="467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595" y="3615690"/>
            <a:ext cx="946340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40806" y="4599315"/>
            <a:ext cx="1599596" cy="49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84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15163" y="1119396"/>
            <a:ext cx="380856" cy="352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2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68110" y="2111257"/>
            <a:ext cx="1656725" cy="4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96926" y="3942449"/>
            <a:ext cx="1018790" cy="515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97481" y="4877119"/>
            <a:ext cx="101879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21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3526" y="1223763"/>
            <a:ext cx="1609118" cy="457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06901" y="1223763"/>
            <a:ext cx="3522921" cy="48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25037" y="1290420"/>
            <a:ext cx="457027" cy="352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48664" y="4051932"/>
            <a:ext cx="314206" cy="37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56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96765" y="4612640"/>
            <a:ext cx="6430010" cy="93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6028797"/>
            <a:ext cx="1342518" cy="43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620600"/>
            <a:ext cx="11340000" cy="38306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805" y="4085795"/>
            <a:ext cx="11340000" cy="27291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62684" y="6194719"/>
            <a:ext cx="1094962" cy="477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72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21007" y="2005260"/>
            <a:ext cx="457027" cy="381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20856" y="1957620"/>
            <a:ext cx="457027" cy="485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14710" y="2872318"/>
            <a:ext cx="457027" cy="485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8362" y="3787017"/>
            <a:ext cx="476070" cy="428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35012" y="3834657"/>
            <a:ext cx="457027" cy="381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06297" y="3806073"/>
            <a:ext cx="523677" cy="428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91"/>
          <a:stretch>
            <a:fillRect/>
          </a:stretch>
        </p:blipFill>
        <p:spPr>
          <a:xfrm>
            <a:off x="1055370" y="4869180"/>
            <a:ext cx="11339830" cy="1935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888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3455035"/>
            <a:ext cx="9425940" cy="340296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2024-11-02T13:28:02Z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