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0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96640" y="2708910"/>
            <a:ext cx="4998720" cy="7543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0" y="3789045"/>
            <a:ext cx="4191000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3456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8784" y="2012417"/>
            <a:ext cx="361333" cy="370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53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28967" y="2586435"/>
            <a:ext cx="371335" cy="38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74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9445" y="1176303"/>
            <a:ext cx="333249" cy="37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02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520350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49369" y="3635195"/>
            <a:ext cx="493699" cy="231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59101" y="3648303"/>
            <a:ext cx="484961" cy="205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5650" y="4836759"/>
            <a:ext cx="1000506" cy="235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89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43224" y="4495108"/>
            <a:ext cx="371335" cy="381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632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4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1205212"/>
            <a:ext cx="361812" cy="400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135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94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71939" y="2071836"/>
            <a:ext cx="361813" cy="400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285695"/>
            <a:ext cx="11340000" cy="35719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57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967" y="3052168"/>
            <a:ext cx="361813" cy="390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368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2024-11-02T14:03:41Z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