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348865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220" y="3500755"/>
            <a:ext cx="4861560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6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9798" y="1947745"/>
            <a:ext cx="1123526" cy="4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8841" y="3662238"/>
            <a:ext cx="1114005" cy="4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5015865" y="4149090"/>
            <a:ext cx="328231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76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9320" y="2761256"/>
            <a:ext cx="980850" cy="43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2518" y="3586443"/>
            <a:ext cx="916682" cy="46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9282" y="5227650"/>
            <a:ext cx="3180889" cy="46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3351" y="6062006"/>
            <a:ext cx="3584229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9984105" y="4725035"/>
            <a:ext cx="2387600" cy="183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8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1881969"/>
            <a:ext cx="6807807" cy="4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6876" y="2797202"/>
            <a:ext cx="504634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2493" y="4456063"/>
            <a:ext cx="5608110" cy="4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2947" y="4465596"/>
            <a:ext cx="1047355" cy="4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8740" y="5314094"/>
            <a:ext cx="152342" cy="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6876" y="5380830"/>
            <a:ext cx="504634" cy="4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5015865" y="5220335"/>
            <a:ext cx="1886585" cy="144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62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0233" y="1876420"/>
            <a:ext cx="521196" cy="49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9858" y="1933298"/>
            <a:ext cx="521196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0233" y="4435967"/>
            <a:ext cx="1070820" cy="47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10344785" y="3058795"/>
            <a:ext cx="2017395" cy="154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3043972"/>
            <a:ext cx="723627" cy="4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9722" y="2977271"/>
            <a:ext cx="780755" cy="48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2795" y="5569095"/>
            <a:ext cx="1637682" cy="48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9048750" y="5157470"/>
            <a:ext cx="1986280" cy="1525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463" y="1948862"/>
            <a:ext cx="1066397" cy="4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8639" y="1977467"/>
            <a:ext cx="418942" cy="33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3274" y="1948862"/>
            <a:ext cx="533197" cy="3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569" y="2826092"/>
            <a:ext cx="428463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4728210" y="3644900"/>
            <a:ext cx="328231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264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0361" y="3991828"/>
            <a:ext cx="2182322" cy="36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5401" y="6193340"/>
            <a:ext cx="2214653" cy="36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9120505" y="3789045"/>
            <a:ext cx="328231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92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9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1014443"/>
            <a:ext cx="1066397" cy="48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9"/>
          <a:stretch>
            <a:fillRect/>
          </a:stretch>
        </p:blipFill>
        <p:spPr>
          <a:xfrm>
            <a:off x="407670" y="3644695"/>
            <a:ext cx="11149330" cy="240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1995340"/>
            <a:ext cx="999748" cy="4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3727" y="1985816"/>
            <a:ext cx="1580554" cy="49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2367" y="2004865"/>
            <a:ext cx="3170629" cy="4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9"/>
          <a:stretch>
            <a:fillRect/>
          </a:stretch>
        </p:blipFill>
        <p:spPr>
          <a:xfrm>
            <a:off x="407670" y="3644695"/>
            <a:ext cx="11149330" cy="240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3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2101738"/>
            <a:ext cx="333248" cy="38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033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1749" y="2358278"/>
            <a:ext cx="634432" cy="29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3555" y="2979267"/>
            <a:ext cx="369504" cy="31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3693" y="2951357"/>
            <a:ext cx="1234006" cy="35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489" y="3621189"/>
            <a:ext cx="285843" cy="29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5471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9060" y="3447447"/>
            <a:ext cx="272482" cy="24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2375" y="4005097"/>
            <a:ext cx="608332" cy="27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5759" y="4036781"/>
            <a:ext cx="836457" cy="26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3606" y="4036781"/>
            <a:ext cx="823783" cy="28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22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1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828" y="5103004"/>
            <a:ext cx="590327" cy="37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1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2015136"/>
            <a:ext cx="580806" cy="38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4750557"/>
            <a:ext cx="361813" cy="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4634" y="4855399"/>
            <a:ext cx="361813" cy="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36"/>
          <a:stretch>
            <a:fillRect/>
          </a:stretch>
        </p:blipFill>
        <p:spPr>
          <a:xfrm>
            <a:off x="5952490" y="5247640"/>
            <a:ext cx="4781550" cy="161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740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1881" y="1087720"/>
            <a:ext cx="277886" cy="27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138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285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9460" y="5621626"/>
            <a:ext cx="1188704" cy="34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1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1062136"/>
            <a:ext cx="1066397" cy="45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816" y="1910966"/>
            <a:ext cx="1075919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8438" y="4438381"/>
            <a:ext cx="1085440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2317" y="4505143"/>
            <a:ext cx="590327" cy="3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8024495" y="4004945"/>
            <a:ext cx="328231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2721792"/>
            <a:ext cx="2589823" cy="42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3652" y="4438664"/>
            <a:ext cx="418942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5015865" y="4149090"/>
            <a:ext cx="328231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120" y="1844656"/>
            <a:ext cx="1037833" cy="48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0881" y="4373284"/>
            <a:ext cx="476070" cy="44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9840595" y="4869180"/>
            <a:ext cx="2404745" cy="18465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941140"/>
            <a:ext cx="11340000" cy="9145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7239" y="5188821"/>
            <a:ext cx="580806" cy="4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052771"/>
            <a:ext cx="542721" cy="49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1978951"/>
            <a:ext cx="457027" cy="35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732" y="2828744"/>
            <a:ext cx="409420" cy="343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5015865" y="4149090"/>
            <a:ext cx="328231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1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7078" y="2910290"/>
            <a:ext cx="580806" cy="38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4577592"/>
            <a:ext cx="1628161" cy="4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4" t="31901" b="25149"/>
          <a:stretch>
            <a:fillRect/>
          </a:stretch>
        </p:blipFill>
        <p:spPr>
          <a:xfrm>
            <a:off x="10272395" y="5157470"/>
            <a:ext cx="1965325" cy="1509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