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9080" y="2564765"/>
            <a:ext cx="4053840" cy="7162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440" y="3429000"/>
            <a:ext cx="4754880" cy="6324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440" y="4220845"/>
            <a:ext cx="4838700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7581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79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10377" y="1986851"/>
            <a:ext cx="1628161" cy="45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2040" y="5514353"/>
            <a:ext cx="4798790" cy="486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27"/>
          <a:stretch>
            <a:fillRect/>
          </a:stretch>
        </p:blipFill>
        <p:spPr>
          <a:xfrm>
            <a:off x="7104380" y="4940935"/>
            <a:ext cx="5043170" cy="1864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59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62921" y="3690006"/>
            <a:ext cx="2770730" cy="447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9319" y="4547005"/>
            <a:ext cx="5903274" cy="48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27"/>
          <a:stretch>
            <a:fillRect/>
          </a:stretch>
        </p:blipFill>
        <p:spPr>
          <a:xfrm>
            <a:off x="3792220" y="5028565"/>
            <a:ext cx="5043170" cy="1864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30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224" y="2157580"/>
            <a:ext cx="371335" cy="390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663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549480"/>
            <a:ext cx="11340000" cy="49323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47023" y="3110862"/>
            <a:ext cx="333248" cy="380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5157675"/>
            <a:ext cx="11340000" cy="1840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50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7052" y="2970534"/>
            <a:ext cx="428463" cy="38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9189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55648" y="2850063"/>
            <a:ext cx="337943" cy="365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57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6196" y="3810142"/>
            <a:ext cx="561763" cy="51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20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5843" y="1986904"/>
            <a:ext cx="571284" cy="50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11637" y="3779343"/>
            <a:ext cx="571284" cy="51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45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73803" y="4833566"/>
            <a:ext cx="1018790" cy="447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2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92846" y="2053981"/>
            <a:ext cx="561763" cy="505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30831" y="3808796"/>
            <a:ext cx="561763" cy="505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3388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18309" y="4578028"/>
            <a:ext cx="364585" cy="346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6509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6822" y="2017295"/>
            <a:ext cx="957762" cy="422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98238" y="5254812"/>
            <a:ext cx="465701" cy="43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69381" y="5263610"/>
            <a:ext cx="957762" cy="431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610440"/>
            <a:ext cx="11340000" cy="563772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5373370"/>
            <a:ext cx="5681345" cy="1304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03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16171" y="3711011"/>
            <a:ext cx="523677" cy="457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11625" y="5176520"/>
            <a:ext cx="128524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76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07355" y="1919789"/>
            <a:ext cx="371335" cy="352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57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02367" y="1290729"/>
            <a:ext cx="1656725" cy="466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92846" y="3482623"/>
            <a:ext cx="1666246" cy="466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145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68362" y="2073538"/>
            <a:ext cx="1085440" cy="438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43576" y="2083079"/>
            <a:ext cx="1133047" cy="457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5653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74400" y="4456635"/>
            <a:ext cx="313164" cy="35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58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3928117"/>
            <a:ext cx="371334" cy="39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75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3702" y="3966589"/>
            <a:ext cx="333248" cy="390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4797630"/>
            <a:ext cx="11340000" cy="19473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7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8010" y="2185603"/>
            <a:ext cx="333249" cy="380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5637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1689" y="4566348"/>
            <a:ext cx="349573" cy="368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2024-11-02T13:35:27Z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