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716655"/>
            <a:ext cx="597408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4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4090086"/>
            <a:ext cx="361813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0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170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0818" y="3111721"/>
            <a:ext cx="310030" cy="33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69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0034" y="3689556"/>
            <a:ext cx="315821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194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067929"/>
            <a:ext cx="371335" cy="38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2637155"/>
            <a:ext cx="7002780" cy="418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437380"/>
            <a:ext cx="388493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11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2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042990"/>
            <a:ext cx="1104483" cy="5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1967665"/>
            <a:ext cx="1114005" cy="5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2892339"/>
            <a:ext cx="571283" cy="5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8161" y="3826546"/>
            <a:ext cx="561763" cy="50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0806" y="4751220"/>
            <a:ext cx="561763" cy="5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7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3135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710" y="1754505"/>
            <a:ext cx="82994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5045" y="1759508"/>
            <a:ext cx="291557" cy="24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8329" y="3292828"/>
            <a:ext cx="911781" cy="2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6175" y="4327525"/>
            <a:ext cx="99187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1693" y="4863287"/>
            <a:ext cx="291557" cy="24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26169" y="5377931"/>
            <a:ext cx="609621" cy="24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16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6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91580" y="2986405"/>
            <a:ext cx="48558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91280"/>
            <a:ext cx="104489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68850"/>
            <a:ext cx="29597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78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9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812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908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05520" y="1081405"/>
            <a:ext cx="206248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043430"/>
            <a:ext cx="30232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7710" y="3014980"/>
            <a:ext cx="88468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920384"/>
            <a:ext cx="3265843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27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9885" y="4456363"/>
            <a:ext cx="310995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205072"/>
            <a:ext cx="371334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2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082163"/>
            <a:ext cx="2123274" cy="4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6225" y="3941445"/>
            <a:ext cx="50482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25"/>
          <a:stretch>
            <a:fillRect/>
          </a:stretch>
        </p:blipFill>
        <p:spPr>
          <a:xfrm>
            <a:off x="3288030" y="4509135"/>
            <a:ext cx="5829935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73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25"/>
          <a:stretch>
            <a:fillRect/>
          </a:stretch>
        </p:blipFill>
        <p:spPr>
          <a:xfrm>
            <a:off x="2783840" y="3213100"/>
            <a:ext cx="5829935" cy="22059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159425"/>
            <a:ext cx="428463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00820" y="1129030"/>
            <a:ext cx="12388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785" y="2053590"/>
            <a:ext cx="16922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3526" y="3036011"/>
            <a:ext cx="1304433" cy="4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7934" y="2969261"/>
            <a:ext cx="1123526" cy="45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