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9980" y="3500755"/>
            <a:ext cx="4892040" cy="65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4220845"/>
            <a:ext cx="452628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4976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5205" y="1878330"/>
            <a:ext cx="172593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205" y="2390775"/>
            <a:ext cx="197358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32708" y="2894473"/>
            <a:ext cx="166176" cy="1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72510" y="2823845"/>
            <a:ext cx="169227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32480" y="3291840"/>
            <a:ext cx="114046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3201" y="3517746"/>
            <a:ext cx="456984" cy="21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99485" y="4904740"/>
            <a:ext cx="176530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91205" y="5382895"/>
            <a:ext cx="197358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49425" y="5844540"/>
            <a:ext cx="364490" cy="20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32480" y="5769610"/>
            <a:ext cx="191579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7801" y="6283232"/>
            <a:ext cx="216952" cy="20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91205" y="6197600"/>
            <a:ext cx="172720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bldLvl="0" animBg="1"/>
      <p:bldP spid="14" grpId="0" bldLvl="0" animBg="1"/>
      <p:bldP spid="16" grpId="0" animBg="1"/>
      <p:bldP spid="17" grpId="0" bldLvl="0" animBg="1"/>
      <p:bldP spid="22" grpId="0" bldLvl="0" animBg="1"/>
      <p:bldP spid="26" grpId="0" bldLvl="0" animBg="1"/>
      <p:bldP spid="28" grpId="0" bldLvl="0" animBg="1"/>
      <p:bldP spid="32" grpId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100705"/>
            <a:ext cx="780755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996470"/>
            <a:ext cx="552241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5239" y="5760000"/>
            <a:ext cx="561763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5088" y="5779058"/>
            <a:ext cx="1542468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67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7449" y="4566416"/>
            <a:ext cx="329163" cy="3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5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214378"/>
            <a:ext cx="371335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204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2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319889"/>
            <a:ext cx="333248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346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42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1788" y="4646475"/>
            <a:ext cx="333248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173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139222"/>
            <a:ext cx="333249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6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25340" y="4769898"/>
            <a:ext cx="1942367" cy="4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64" y="4769898"/>
            <a:ext cx="2247052" cy="4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818" y="5761202"/>
            <a:ext cx="2009017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93" y="5761202"/>
            <a:ext cx="2380351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85675"/>
            <a:ext cx="11340000" cy="4643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4899865"/>
            <a:ext cx="11340000" cy="19581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5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4063256"/>
            <a:ext cx="371335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4270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89990" y="4673406"/>
            <a:ext cx="486354" cy="30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9990" y="5450053"/>
            <a:ext cx="478509" cy="31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9990" y="6234545"/>
            <a:ext cx="478509" cy="30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4053358"/>
            <a:ext cx="542720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4206" y="3980659"/>
            <a:ext cx="542720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3980659"/>
            <a:ext cx="599848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6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186328"/>
            <a:ext cx="580806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793" y="1186328"/>
            <a:ext cx="571284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92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17" y="3624122"/>
            <a:ext cx="975293" cy="44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92065" y="1196340"/>
            <a:ext cx="544195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92065" y="3316605"/>
            <a:ext cx="502920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8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1215275"/>
            <a:ext cx="476070" cy="43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554" y="1224829"/>
            <a:ext cx="514156" cy="42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2141995"/>
            <a:ext cx="514156" cy="4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2161103"/>
            <a:ext cx="1047355" cy="42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531" y="2170656"/>
            <a:ext cx="514156" cy="42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40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2150" y="2831465"/>
            <a:ext cx="939165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6074" y="4022681"/>
            <a:ext cx="3731942" cy="4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1106" y="4032115"/>
            <a:ext cx="1027226" cy="4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7966" y="3937774"/>
            <a:ext cx="263874" cy="51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2625" y="4819015"/>
            <a:ext cx="95548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15" y="5873750"/>
            <a:ext cx="76561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3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224" y="3652466"/>
            <a:ext cx="371335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636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034075"/>
            <a:ext cx="10197430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31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