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716655"/>
            <a:ext cx="7551420" cy="487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99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9872" y="2867608"/>
            <a:ext cx="339241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0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5074105"/>
            <a:ext cx="2447002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6008037"/>
            <a:ext cx="656977" cy="4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2081485"/>
            <a:ext cx="666498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3005712"/>
            <a:ext cx="2551738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4796996"/>
            <a:ext cx="552241" cy="4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450" y="4835109"/>
            <a:ext cx="304685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397" y="5749807"/>
            <a:ext cx="628413" cy="4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914420"/>
            <a:ext cx="333248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7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986047"/>
            <a:ext cx="428463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1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853756"/>
            <a:ext cx="42846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99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025340"/>
            <a:ext cx="361813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6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