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348865"/>
            <a:ext cx="782574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789045"/>
            <a:ext cx="5486400" cy="518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432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3249" y="1929987"/>
            <a:ext cx="676020" cy="41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1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1157607"/>
            <a:ext cx="1056876" cy="37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28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5361" y="1957297"/>
            <a:ext cx="976989" cy="38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8214" y="3657783"/>
            <a:ext cx="897774" cy="37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6973" y="5358270"/>
            <a:ext cx="888972" cy="38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883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692355"/>
            <a:ext cx="11340000" cy="43789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18828" y="2657621"/>
            <a:ext cx="428463" cy="38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05" y="4950030"/>
            <a:ext cx="11340000" cy="1779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6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1176235"/>
            <a:ext cx="428463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9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044540"/>
            <a:ext cx="361813" cy="39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2508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9899" y="2015608"/>
            <a:ext cx="1456776" cy="37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6347" y="3770068"/>
            <a:ext cx="1751939" cy="4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4433" y="4599623"/>
            <a:ext cx="914055" cy="4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6952" y="4590088"/>
            <a:ext cx="695062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15"/>
          <a:stretch>
            <a:fillRect/>
          </a:stretch>
        </p:blipFill>
        <p:spPr>
          <a:xfrm>
            <a:off x="7608570" y="5085080"/>
            <a:ext cx="4208145" cy="168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1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4433" y="4994530"/>
            <a:ext cx="1447254" cy="43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4987" y="4994530"/>
            <a:ext cx="4151335" cy="43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0176" y="5927703"/>
            <a:ext cx="1494861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8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6826" y="1957966"/>
            <a:ext cx="533198" cy="4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5239" y="1957966"/>
            <a:ext cx="514156" cy="476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34" y="2844370"/>
            <a:ext cx="561763" cy="4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77682" y="3768899"/>
            <a:ext cx="1237783" cy="4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15"/>
          <a:stretch>
            <a:fillRect/>
          </a:stretch>
        </p:blipFill>
        <p:spPr>
          <a:xfrm>
            <a:off x="3719830" y="4653280"/>
            <a:ext cx="5305425" cy="212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060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3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3080946"/>
            <a:ext cx="142821" cy="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3080946"/>
            <a:ext cx="1133047" cy="46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8287" y="3090470"/>
            <a:ext cx="1685289" cy="45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8186" y="4033325"/>
            <a:ext cx="142821" cy="9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39193" y="4042849"/>
            <a:ext cx="1142569" cy="46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9370" y="4052372"/>
            <a:ext cx="495113" cy="4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87405" y="4995227"/>
            <a:ext cx="1666246" cy="46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28"/>
          <a:stretch>
            <a:fillRect/>
          </a:stretch>
        </p:blipFill>
        <p:spPr>
          <a:xfrm>
            <a:off x="7464425" y="5517515"/>
            <a:ext cx="3493135" cy="124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598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7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33" y="2990847"/>
            <a:ext cx="1637682" cy="47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72"/>
          <a:stretch>
            <a:fillRect/>
          </a:stretch>
        </p:blipFill>
        <p:spPr>
          <a:xfrm>
            <a:off x="1022350" y="3558540"/>
            <a:ext cx="10015855" cy="329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7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3173" y="3128550"/>
            <a:ext cx="1275870" cy="42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24" t="43772"/>
          <a:stretch>
            <a:fillRect/>
          </a:stretch>
        </p:blipFill>
        <p:spPr>
          <a:xfrm>
            <a:off x="4655820" y="3717290"/>
            <a:ext cx="3933825" cy="329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9924" y="4997647"/>
            <a:ext cx="36181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580890"/>
            <a:ext cx="6200775" cy="210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6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4509135"/>
            <a:ext cx="6200775" cy="21005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1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997" y="1081048"/>
            <a:ext cx="3932342" cy="4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204" y="1243038"/>
            <a:ext cx="1094961" cy="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7204" y="1309740"/>
            <a:ext cx="1085440" cy="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2033932"/>
            <a:ext cx="1294911" cy="4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2846" y="2043461"/>
            <a:ext cx="380856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40352" y="2024403"/>
            <a:ext cx="1313954" cy="4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68362" y="2967759"/>
            <a:ext cx="1323476" cy="3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68010" y="2967759"/>
            <a:ext cx="1437732" cy="4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67607" y="2872471"/>
            <a:ext cx="2523173" cy="56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9370" y="3892057"/>
            <a:ext cx="1799546" cy="4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49370" y="4864000"/>
            <a:ext cx="323727" cy="27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8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604" y="1148324"/>
            <a:ext cx="1418690" cy="46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8765" y="1157875"/>
            <a:ext cx="380856" cy="32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1964" y="1138774"/>
            <a:ext cx="1732895" cy="38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7204" y="1291589"/>
            <a:ext cx="1094961" cy="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67204" y="1348895"/>
            <a:ext cx="1094961" cy="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763" y="2055666"/>
            <a:ext cx="4208463" cy="48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92090" y="1988809"/>
            <a:ext cx="266599" cy="51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58841" y="3039415"/>
            <a:ext cx="314206" cy="28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2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1148141"/>
            <a:ext cx="1542468" cy="42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14" y="1129053"/>
            <a:ext cx="2580302" cy="45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3" y="2073900"/>
            <a:ext cx="2466045" cy="43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0151" y="1988005"/>
            <a:ext cx="257078" cy="51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5743" y="2083444"/>
            <a:ext cx="380856" cy="32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3249" y="2073900"/>
            <a:ext cx="1856675" cy="43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06297" y="3018747"/>
            <a:ext cx="1285390" cy="42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82115" y="3028291"/>
            <a:ext cx="371335" cy="31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06030" y="3018790"/>
            <a:ext cx="39274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0327" y="3934962"/>
            <a:ext cx="3456272" cy="43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68463" y="3849067"/>
            <a:ext cx="257078" cy="51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21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611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7826" y="1788208"/>
            <a:ext cx="1163540" cy="42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7793" y="2574491"/>
            <a:ext cx="1098090" cy="32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238" y="2501687"/>
            <a:ext cx="203619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4411" y="3266129"/>
            <a:ext cx="770845" cy="32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7879" y="3302531"/>
            <a:ext cx="974464" cy="29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4147" y="4023290"/>
            <a:ext cx="1556234" cy="34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1280" y="3972327"/>
            <a:ext cx="196347" cy="393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99748" y="4773171"/>
            <a:ext cx="1025369" cy="29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81684" y="5472089"/>
            <a:ext cx="799933" cy="32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90600" y="5472089"/>
            <a:ext cx="887199" cy="36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81684" y="6200129"/>
            <a:ext cx="799933" cy="32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83328" y="6200129"/>
            <a:ext cx="887199" cy="37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3526" y="1138117"/>
            <a:ext cx="1294911" cy="4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062013"/>
            <a:ext cx="1380604" cy="4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2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6146" y="1090580"/>
            <a:ext cx="971183" cy="4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163" y="1090580"/>
            <a:ext cx="837884" cy="4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05390" y="1004819"/>
            <a:ext cx="266599" cy="5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3753" y="2043483"/>
            <a:ext cx="971183" cy="4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9471" y="2043483"/>
            <a:ext cx="837884" cy="4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9697" y="1957721"/>
            <a:ext cx="266599" cy="5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78539" y="2958269"/>
            <a:ext cx="990226" cy="46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39899" y="2996385"/>
            <a:ext cx="999748" cy="3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92695" y="3911172"/>
            <a:ext cx="647455" cy="4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77984" y="3949288"/>
            <a:ext cx="990226" cy="3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