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720" y="3070860"/>
            <a:ext cx="524256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3776111"/>
            <a:ext cx="599848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4280859"/>
            <a:ext cx="333249" cy="2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445" y="5337973"/>
            <a:ext cx="3551486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3938472"/>
            <a:ext cx="828362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4405197"/>
            <a:ext cx="3132544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4919546"/>
            <a:ext cx="1437732" cy="2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428" y="5414846"/>
            <a:ext cx="5008261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97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439875"/>
            <a:ext cx="11340000" cy="5360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069160"/>
            <a:ext cx="11340000" cy="35699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6947" y="5216855"/>
            <a:ext cx="885491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7854" y="5741847"/>
            <a:ext cx="4313198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0474" y="6228658"/>
            <a:ext cx="1742418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1539214"/>
            <a:ext cx="247556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4038830"/>
            <a:ext cx="571284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4544478"/>
            <a:ext cx="2208966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5050125"/>
            <a:ext cx="9454760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9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49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490578"/>
            <a:ext cx="10730628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004695"/>
            <a:ext cx="498157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55850"/>
            <a:ext cx="113677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947035"/>
            <a:ext cx="110858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90961"/>
            <a:ext cx="10730628" cy="5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05630"/>
            <a:ext cx="112134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5" grpId="0" bldLvl="0" animBg="1"/>
      <p:bldP spid="17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8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3483248"/>
            <a:ext cx="238035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2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24085"/>
            <a:ext cx="228514" cy="21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731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7808" y="3620228"/>
            <a:ext cx="209471" cy="2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814747"/>
            <a:ext cx="238035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52919"/>
            <a:ext cx="218992" cy="21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6255"/>
            <a:ext cx="11340000" cy="104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80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0135" y="1566397"/>
            <a:ext cx="249553" cy="20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6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141445"/>
            <a:ext cx="228514" cy="21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73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710" y="2745580"/>
            <a:ext cx="173402" cy="17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2053137"/>
            <a:ext cx="257078" cy="2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3539828"/>
            <a:ext cx="1142569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4044921"/>
            <a:ext cx="580806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2024-11-02T11:26:53Z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