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3" r:id="rId4"/>
    <p:sldId id="421" r:id="rId5"/>
    <p:sldId id="420" r:id="rId6"/>
    <p:sldId id="419" r:id="rId7"/>
    <p:sldId id="418" r:id="rId8"/>
    <p:sldId id="415" r:id="rId9"/>
    <p:sldId id="414" r:id="rId10"/>
    <p:sldId id="412" r:id="rId11"/>
    <p:sldId id="410" r:id="rId12"/>
    <p:sldId id="409" r:id="rId13"/>
    <p:sldId id="408" r:id="rId14"/>
    <p:sldId id="406" r:id="rId15"/>
    <p:sldId id="404" r:id="rId16"/>
    <p:sldId id="403" r:id="rId17"/>
    <p:sldId id="401" r:id="rId18"/>
    <p:sldId id="400" r:id="rId19"/>
    <p:sldId id="399" r:id="rId20"/>
    <p:sldId id="398" r:id="rId21"/>
    <p:sldId id="395" r:id="rId22"/>
    <p:sldId id="393" r:id="rId23"/>
    <p:sldId id="392" r:id="rId24"/>
    <p:sldId id="390" r:id="rId25"/>
    <p:sldId id="388" r:id="rId26"/>
    <p:sldId id="387" r:id="rId27"/>
    <p:sldId id="386" r:id="rId28"/>
    <p:sldId id="384" r:id="rId29"/>
    <p:sldId id="383" r:id="rId30"/>
    <p:sldId id="381" r:id="rId31"/>
    <p:sldId id="380" r:id="rId32"/>
    <p:sldId id="378" r:id="rId33"/>
    <p:sldId id="377" r:id="rId34"/>
    <p:sldId id="375" r:id="rId35"/>
    <p:sldId id="374" r:id="rId36"/>
    <p:sldId id="373" r:id="rId37"/>
    <p:sldId id="372" r:id="rId38"/>
    <p:sldId id="371" r:id="rId39"/>
    <p:sldId id="370" r:id="rId40"/>
    <p:sldId id="368" r:id="rId41"/>
    <p:sldId id="366" r:id="rId42"/>
    <p:sldId id="365" r:id="rId43"/>
    <p:sldId id="364" r:id="rId44"/>
  </p:sldIdLst>
  <p:sldSz cx="12192000" cy="6858000"/>
  <p:notesSz cx="6858000" cy="9144000"/>
  <p:custDataLst>
    <p:tags r:id="rId4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27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89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6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7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0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2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tags" Target="../tags/tag22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8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29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44.png"/><Relationship Id="rId2" Type="http://schemas.openxmlformats.org/officeDocument/2006/relationships/tags" Target="../tags/tag34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36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50.png"/><Relationship Id="rId2" Type="http://schemas.openxmlformats.org/officeDocument/2006/relationships/tags" Target="../tags/tag37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50.png"/><Relationship Id="rId2" Type="http://schemas.openxmlformats.org/officeDocument/2006/relationships/tags" Target="../tags/tag4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10" Type="http://schemas.openxmlformats.org/officeDocument/2006/relationships/tags" Target="../tags/tag50.xml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8.png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57.xml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tags" Target="../tags/tag58.xml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tags" Target="../tags/tag77.xml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60.png"/><Relationship Id="rId2" Type="http://schemas.openxmlformats.org/officeDocument/2006/relationships/tags" Target="../tags/tag78.xml"/><Relationship Id="rId1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5.xml"/><Relationship Id="rId6" Type="http://schemas.openxmlformats.org/officeDocument/2006/relationships/image" Target="../media/image60.png"/><Relationship Id="rId5" Type="http://schemas.openxmlformats.org/officeDocument/2006/relationships/tags" Target="../tags/tag84.xml"/><Relationship Id="rId4" Type="http://schemas.openxmlformats.org/officeDocument/2006/relationships/image" Target="../media/image63.png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63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6245"/>
            <a:ext cx="10800000" cy="361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0685" y="3140710"/>
            <a:ext cx="4292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5" r="7990"/>
          <a:stretch>
            <a:fillRect/>
          </a:stretch>
        </p:blipFill>
        <p:spPr>
          <a:xfrm>
            <a:off x="3863975" y="4004945"/>
            <a:ext cx="3657600" cy="301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6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1152" y="4740224"/>
            <a:ext cx="230602" cy="24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3148363"/>
            <a:ext cx="1590476" cy="36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>
            <a:fillRect/>
          </a:stretch>
        </p:blipFill>
        <p:spPr>
          <a:xfrm>
            <a:off x="5304155" y="3573145"/>
            <a:ext cx="2736305" cy="355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755465"/>
            <a:ext cx="10800000" cy="30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42480" y="1929765"/>
            <a:ext cx="457200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6470"/>
            <a:ext cx="10800000" cy="12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546717" y="4253560"/>
            <a:ext cx="1838094" cy="35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0" r="39992"/>
          <a:stretch>
            <a:fillRect/>
          </a:stretch>
        </p:blipFill>
        <p:spPr>
          <a:xfrm>
            <a:off x="4584065" y="4432935"/>
            <a:ext cx="2610485" cy="280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3725" y="2252345"/>
            <a:ext cx="544195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7"/>
          <a:stretch>
            <a:fillRect/>
          </a:stretch>
        </p:blipFill>
        <p:spPr>
          <a:xfrm>
            <a:off x="4176485" y="3356610"/>
            <a:ext cx="3839755" cy="355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7439" y="3663427"/>
            <a:ext cx="447619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8616315" y="3542665"/>
            <a:ext cx="2485390" cy="340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3221105"/>
            <a:ext cx="1057142" cy="40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0" r="46889"/>
          <a:stretch>
            <a:fillRect/>
          </a:stretch>
        </p:blipFill>
        <p:spPr>
          <a:xfrm>
            <a:off x="7031990" y="2348865"/>
            <a:ext cx="2592070" cy="41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6885"/>
            <a:ext cx="10274935" cy="447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1855" y="4364990"/>
            <a:ext cx="150749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1" r="14217"/>
          <a:stretch>
            <a:fillRect/>
          </a:stretch>
        </p:blipFill>
        <p:spPr>
          <a:xfrm>
            <a:off x="8760460" y="3801110"/>
            <a:ext cx="2588895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476" y="3931090"/>
            <a:ext cx="1257142" cy="74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10640" y="3030855"/>
            <a:ext cx="5989320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4220845"/>
            <a:ext cx="5989320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1631950" y="5589270"/>
            <a:ext cx="5989320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68"/>
          <a:stretch>
            <a:fillRect/>
          </a:stretch>
        </p:blipFill>
        <p:spPr>
          <a:xfrm>
            <a:off x="720090" y="97218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5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0571425" y="2083034"/>
            <a:ext cx="285714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6277" y="3774362"/>
            <a:ext cx="1765772" cy="25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2375" y="4272915"/>
            <a:ext cx="583692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5454" y="5378880"/>
            <a:ext cx="975238" cy="236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2530" y="5845175"/>
            <a:ext cx="3154680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232900" cy="379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4224020"/>
            <a:ext cx="3329940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417050" cy="444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220845"/>
            <a:ext cx="3329940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15447"/>
            <a:ext cx="5952380" cy="33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145665"/>
            <a:ext cx="345122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947035"/>
            <a:ext cx="556704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786505"/>
            <a:ext cx="246189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87743"/>
            <a:ext cx="10085714" cy="343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417742"/>
            <a:ext cx="552380" cy="30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8039100" y="1340485"/>
            <a:ext cx="3895090" cy="313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l="49505"/>
          <a:stretch>
            <a:fillRect/>
          </a:stretch>
        </p:blipFill>
        <p:spPr>
          <a:xfrm>
            <a:off x="9839325" y="1412875"/>
            <a:ext cx="1967865" cy="30657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r="50495"/>
          <a:stretch>
            <a:fillRect/>
          </a:stretch>
        </p:blipFill>
        <p:spPr>
          <a:xfrm>
            <a:off x="7897495" y="1412875"/>
            <a:ext cx="1941830" cy="308483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249035" y="2956560"/>
            <a:ext cx="150749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10" grpId="0" animBg="1"/>
      <p:bldP spid="11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67460"/>
            <a:ext cx="234759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941830"/>
            <a:ext cx="2219960" cy="8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236595"/>
            <a:ext cx="3766820" cy="9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4509135"/>
            <a:ext cx="4142105" cy="70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743428"/>
            <a:ext cx="4457142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072130" y="1268730"/>
            <a:ext cx="16395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4944110" y="4450715"/>
            <a:ext cx="4142105" cy="83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718050" y="1267460"/>
            <a:ext cx="16395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2927985" y="1916430"/>
            <a:ext cx="2679700" cy="8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8" grpId="0" animBg="1"/>
      <p:bldP spid="2" grpId="0" bldLvl="0" animBg="1"/>
      <p:bldP spid="19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4424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3933190"/>
            <a:ext cx="5590540" cy="30302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3933190"/>
            <a:ext cx="5590540" cy="30302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8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119" y="1275157"/>
            <a:ext cx="2907290" cy="32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119" y="2080421"/>
            <a:ext cx="2433790" cy="33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46705"/>
            <a:ext cx="267081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119" y="3709894"/>
            <a:ext cx="4053161" cy="32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524375"/>
            <a:ext cx="397129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5339080"/>
            <a:ext cx="89725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119" y="6154105"/>
            <a:ext cx="3333440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655820" y="4515485"/>
            <a:ext cx="2613025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631950" y="5344160"/>
            <a:ext cx="139763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3072130" y="5330190"/>
            <a:ext cx="233172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47"/>
          <a:stretch>
            <a:fillRect/>
          </a:stretch>
        </p:blipFill>
        <p:spPr>
          <a:xfrm>
            <a:off x="6384290" y="980440"/>
            <a:ext cx="5236845" cy="315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4605" y="980440"/>
            <a:ext cx="2638425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bldLvl="0" animBg="1"/>
      <p:bldP spid="12" grpId="0" animBg="1"/>
      <p:bldP spid="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277454"/>
            <a:ext cx="342857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299"/>
            <a:ext cx="2580952" cy="34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990725"/>
            <a:ext cx="4559935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49800"/>
            <a:ext cx="2580952" cy="34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69550"/>
            <a:ext cx="8342857" cy="343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27428"/>
            <a:ext cx="6790476" cy="30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318582"/>
            <a:ext cx="3742857" cy="324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7" r="34347"/>
          <a:stretch>
            <a:fillRect/>
          </a:stretch>
        </p:blipFill>
        <p:spPr>
          <a:xfrm>
            <a:off x="8904605" y="980440"/>
            <a:ext cx="2716530" cy="315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968615" y="994410"/>
            <a:ext cx="3399155" cy="295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0395"/>
            <a:ext cx="10408920" cy="449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8210" y="4041140"/>
            <a:ext cx="2811780" cy="281686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5"/>
          <a:stretch>
            <a:fillRect/>
          </a:stretch>
        </p:blipFill>
        <p:spPr>
          <a:xfrm>
            <a:off x="1199515" y="3213100"/>
            <a:ext cx="10240010" cy="331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63015" y="3429000"/>
            <a:ext cx="5455285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744335" y="3573145"/>
            <a:ext cx="1129030" cy="38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623570" y="4437380"/>
            <a:ext cx="1356995" cy="78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980565" y="4674235"/>
            <a:ext cx="180086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1199515" y="5444490"/>
            <a:ext cx="598614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552065"/>
            <a:ext cx="8959215" cy="437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8" t="56259" r="2108" b="-1257"/>
          <a:stretch>
            <a:fillRect/>
          </a:stretch>
        </p:blipFill>
        <p:spPr>
          <a:xfrm>
            <a:off x="767715" y="692785"/>
            <a:ext cx="8495030" cy="21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839470" y="836930"/>
            <a:ext cx="485457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623570" y="1694180"/>
            <a:ext cx="4854575" cy="913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551180" y="2607310"/>
            <a:ext cx="485457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551180" y="3452495"/>
            <a:ext cx="7867650" cy="144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623570" y="5013325"/>
            <a:ext cx="4854575" cy="114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966470" y="6235065"/>
            <a:ext cx="485457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2637155"/>
            <a:ext cx="2811780" cy="281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315085"/>
            <a:ext cx="274955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58060"/>
            <a:ext cx="40144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029215"/>
            <a:ext cx="1495238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568065"/>
            <a:ext cx="3139440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117340"/>
            <a:ext cx="4408805" cy="11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386705"/>
            <a:ext cx="3614420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31540" y="1134110"/>
            <a:ext cx="424751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4732655" y="2115185"/>
            <a:ext cx="441261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9192260" y="2204720"/>
            <a:ext cx="153098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160010" y="4437380"/>
            <a:ext cx="197866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7176135" y="4437380"/>
            <a:ext cx="197866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5270" y="3213100"/>
            <a:ext cx="2811780" cy="281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animBg="1"/>
      <p:bldP spid="11" grpId="0" bldLvl="0" animBg="1"/>
      <p:bldP spid="14" grpId="0" bldLvl="0" animBg="1"/>
      <p:bldP spid="20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76985"/>
            <a:ext cx="8112760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369820"/>
            <a:ext cx="7381875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332480"/>
            <a:ext cx="6173470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241165"/>
            <a:ext cx="655256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5366098"/>
            <a:ext cx="5095238" cy="676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2204720"/>
            <a:ext cx="2811780" cy="281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20" grpId="0" bldLvl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875520" cy="429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4213860"/>
            <a:ext cx="2472690" cy="269176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5800" y="1900555"/>
            <a:ext cx="270954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00" y="2510790"/>
            <a:ext cx="294322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800" y="3105150"/>
            <a:ext cx="3667125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00" y="3662045"/>
            <a:ext cx="382841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616" y="4470985"/>
            <a:ext cx="2166153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616" y="5132955"/>
            <a:ext cx="1607423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616" y="5777731"/>
            <a:ext cx="2879609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5616" y="6422507"/>
            <a:ext cx="2862417" cy="292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1124585"/>
            <a:ext cx="297561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3790950" y="1196975"/>
            <a:ext cx="297561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3431540" y="1700530"/>
            <a:ext cx="270954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3565525" y="2510790"/>
            <a:ext cx="286385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3" grpId="0" bldLvl="0" animBg="1"/>
      <p:bldP spid="15" grpId="0" animBg="1"/>
      <p:bldP spid="16" grpId="0" animBg="1"/>
      <p:bldP spid="17" grpId="0" animBg="1"/>
      <p:bldP spid="18" grpId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2997200"/>
            <a:ext cx="9051925" cy="380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33375"/>
            <a:ext cx="9658985" cy="279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180" y="716280"/>
            <a:ext cx="260477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215640" y="620395"/>
            <a:ext cx="2604770" cy="7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23570" y="1700530"/>
            <a:ext cx="240284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3072130" y="1628775"/>
            <a:ext cx="7204710" cy="71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407670" y="2493010"/>
            <a:ext cx="309118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335280" y="3154680"/>
            <a:ext cx="495046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5304155" y="3154680"/>
            <a:ext cx="495046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263525" y="3716655"/>
            <a:ext cx="165608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2063750" y="3716655"/>
            <a:ext cx="191389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auto">
          <a:xfrm>
            <a:off x="407670" y="4364990"/>
            <a:ext cx="286702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auto">
          <a:xfrm>
            <a:off x="479425" y="4940935"/>
            <a:ext cx="158242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auto">
          <a:xfrm>
            <a:off x="2061845" y="4889500"/>
            <a:ext cx="280162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auto">
          <a:xfrm>
            <a:off x="551180" y="5516880"/>
            <a:ext cx="573214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6"/>
            </p:custDataLst>
          </p:nvPr>
        </p:nvSpPr>
        <p:spPr bwMode="auto">
          <a:xfrm>
            <a:off x="623570" y="6391275"/>
            <a:ext cx="5732145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3717290"/>
            <a:ext cx="6136005" cy="2748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144521"/>
            <a:ext cx="295237" cy="3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0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900" y="3004468"/>
            <a:ext cx="1211752" cy="273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7802" y="2996435"/>
            <a:ext cx="3755629" cy="281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705" y="3486150"/>
            <a:ext cx="485775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705" y="4153535"/>
            <a:ext cx="215392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900" y="4691497"/>
            <a:ext cx="2551902" cy="26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705" y="5161915"/>
            <a:ext cx="161290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900" y="5808150"/>
            <a:ext cx="3354387" cy="273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7900" y="6394594"/>
            <a:ext cx="1572870" cy="249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8275" y="4367530"/>
            <a:ext cx="5410200" cy="242252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855595" y="4077335"/>
            <a:ext cx="253428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5412105" y="4047490"/>
            <a:ext cx="160718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2280285" y="5190490"/>
            <a:ext cx="1612900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bldLvl="0" animBg="1"/>
      <p:bldP spid="12" grpId="0" animBg="1"/>
      <p:bldP spid="13" grpId="0" animBg="1"/>
      <p:bldP spid="15" grpId="0" bldLvl="0" animBg="1"/>
      <p:bldP spid="16" grpId="0" bldLvl="0" animBg="1"/>
      <p:bldP spid="1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1260"/>
            <a:ext cx="367665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58086"/>
            <a:ext cx="4123809" cy="33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53616"/>
            <a:ext cx="5552380" cy="647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424555"/>
            <a:ext cx="1651635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678318"/>
            <a:ext cx="2428571" cy="304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5221605"/>
            <a:ext cx="2514600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80100" y="1191260"/>
            <a:ext cx="358711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00190" y="4394835"/>
            <a:ext cx="4799330" cy="216471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4380230" y="1196340"/>
            <a:ext cx="1576070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l="55159" t="2634" b="-2634"/>
          <a:stretch>
            <a:fillRect/>
          </a:stretch>
        </p:blipFill>
        <p:spPr>
          <a:xfrm>
            <a:off x="9120505" y="4436745"/>
            <a:ext cx="2234565" cy="223202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2352040" y="3429000"/>
            <a:ext cx="5617845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9" grpId="0" bldLvl="0" animBg="1"/>
      <p:bldP spid="13" grpId="0" animBg="1"/>
      <p:bldP spid="15" grpId="0" bldLvl="0" animBg="1"/>
      <p:bldP spid="2" grpId="0" bldLvl="0" animBg="1"/>
      <p:bldP spid="8" grpId="0" bldLvl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0310"/>
            <a:ext cx="185547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097405"/>
            <a:ext cx="311467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797175"/>
            <a:ext cx="2742565" cy="125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4463050"/>
            <a:ext cx="7961904" cy="36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5216583"/>
            <a:ext cx="7542857" cy="37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970115"/>
            <a:ext cx="2523809" cy="36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567305" y="1177290"/>
            <a:ext cx="187579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3791585" y="1753870"/>
            <a:ext cx="2033270" cy="9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0840" y="1700530"/>
            <a:ext cx="4799330" cy="216471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637655" y="1700530"/>
            <a:ext cx="4882515" cy="258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9" grpId="0" animBg="1"/>
      <p:bldP spid="20" grpId="0" animBg="1"/>
      <p:bldP spid="21" grpId="0" animBg="1"/>
      <p:bldP spid="2" grpId="0" bldLvl="0" animBg="1"/>
      <p:bldP spid="2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70" y="1276985"/>
            <a:ext cx="30480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3311776"/>
            <a:ext cx="295237" cy="30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69810"/>
            <a:ext cx="10800000" cy="197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4"/>
          <a:stretch>
            <a:fillRect/>
          </a:stretch>
        </p:blipFill>
        <p:spPr>
          <a:xfrm>
            <a:off x="8688705" y="3110865"/>
            <a:ext cx="2673985" cy="413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0875" y="2487930"/>
            <a:ext cx="27241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38887"/>
          <a:stretch>
            <a:fillRect/>
          </a:stretch>
        </p:blipFill>
        <p:spPr>
          <a:xfrm>
            <a:off x="8760460" y="2924810"/>
            <a:ext cx="2823845" cy="43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876790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6450" y="2924810"/>
            <a:ext cx="36004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8" r="11554" b="9612"/>
          <a:stretch>
            <a:fillRect/>
          </a:stretch>
        </p:blipFill>
        <p:spPr>
          <a:xfrm>
            <a:off x="7680325" y="2637155"/>
            <a:ext cx="2880270" cy="42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284855"/>
            <a:ext cx="8980805" cy="368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0055" y="2783205"/>
            <a:ext cx="26670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6"/>
          <a:stretch>
            <a:fillRect/>
          </a:stretch>
        </p:blipFill>
        <p:spPr>
          <a:xfrm>
            <a:off x="3935730" y="4032885"/>
            <a:ext cx="4028440" cy="29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commondata" val="eyJoZGlkIjoiYTY1YTJmZjRhMDVhODY4MWZkM2Y1NjZmNGFiZDE4MjE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38</cp:revision>
  <dcterms:created xsi:type="dcterms:W3CDTF">2015-09-16T06:52:00Z</dcterms:created>
  <dcterms:modified xsi:type="dcterms:W3CDTF">2023-10-17T09:30:25Z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