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63" r:id="rId3"/>
    <p:sldId id="400" r:id="rId4"/>
    <p:sldId id="437" r:id="rId5"/>
    <p:sldId id="397" r:id="rId6"/>
    <p:sldId id="438" r:id="rId7"/>
    <p:sldId id="396" r:id="rId8"/>
    <p:sldId id="395" r:id="rId9"/>
    <p:sldId id="393" r:id="rId10"/>
    <p:sldId id="392" r:id="rId11"/>
    <p:sldId id="390" r:id="rId12"/>
    <p:sldId id="388" r:id="rId13"/>
    <p:sldId id="386" r:id="rId14"/>
    <p:sldId id="385" r:id="rId15"/>
    <p:sldId id="384" r:id="rId16"/>
    <p:sldId id="439" r:id="rId17"/>
    <p:sldId id="382" r:id="rId18"/>
    <p:sldId id="380" r:id="rId19"/>
    <p:sldId id="379" r:id="rId20"/>
    <p:sldId id="378" r:id="rId21"/>
    <p:sldId id="377" r:id="rId22"/>
    <p:sldId id="376" r:id="rId23"/>
    <p:sldId id="375" r:id="rId24"/>
    <p:sldId id="374" r:id="rId25"/>
    <p:sldId id="373" r:id="rId26"/>
    <p:sldId id="372" r:id="rId27"/>
    <p:sldId id="371" r:id="rId28"/>
    <p:sldId id="370" r:id="rId29"/>
    <p:sldId id="369" r:id="rId30"/>
    <p:sldId id="368" r:id="rId31"/>
    <p:sldId id="366" r:id="rId33"/>
    <p:sldId id="364" r:id="rId34"/>
  </p:sldIdLst>
  <p:sldSz cx="12192000" cy="6858000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0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58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image" Target="../media/image15.png"/><Relationship Id="rId4" Type="http://schemas.openxmlformats.org/officeDocument/2006/relationships/tags" Target="../tags/tag12.xml"/><Relationship Id="rId3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4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5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6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7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4.png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image" Target="../media/image23.png"/><Relationship Id="rId4" Type="http://schemas.openxmlformats.org/officeDocument/2006/relationships/tags" Target="../tags/tag19.xml"/><Relationship Id="rId3" Type="http://schemas.openxmlformats.org/officeDocument/2006/relationships/image" Target="../media/image21.png"/><Relationship Id="rId2" Type="http://schemas.openxmlformats.org/officeDocument/2006/relationships/tags" Target="../tags/tag18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22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24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25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27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image" Target="../media/image33.png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tags" Target="../tags/tag3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tags" Target="../tags/tag38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image" Target="../media/image42.png"/><Relationship Id="rId4" Type="http://schemas.openxmlformats.org/officeDocument/2006/relationships/tags" Target="../tags/tag40.xml"/><Relationship Id="rId3" Type="http://schemas.openxmlformats.org/officeDocument/2006/relationships/image" Target="../media/image40.png"/><Relationship Id="rId2" Type="http://schemas.openxmlformats.org/officeDocument/2006/relationships/tags" Target="../tags/tag39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51.xml"/><Relationship Id="rId16" Type="http://schemas.openxmlformats.org/officeDocument/2006/relationships/tags" Target="../tags/tag50.xml"/><Relationship Id="rId15" Type="http://schemas.openxmlformats.org/officeDocument/2006/relationships/tags" Target="../tags/tag49.xml"/><Relationship Id="rId14" Type="http://schemas.openxmlformats.org/officeDocument/2006/relationships/image" Target="../media/image43.png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png"/><Relationship Id="rId8" Type="http://schemas.openxmlformats.org/officeDocument/2006/relationships/tags" Target="../tags/tag56.xml"/><Relationship Id="rId7" Type="http://schemas.openxmlformats.org/officeDocument/2006/relationships/image" Target="../media/image40.png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image" Target="../media/image42.png"/><Relationship Id="rId2" Type="http://schemas.openxmlformats.org/officeDocument/2006/relationships/tags" Target="../tags/tag5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7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1628590"/>
            <a:ext cx="10800000" cy="362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836930"/>
            <a:ext cx="9781540" cy="222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r="26223"/>
          <a:stretch>
            <a:fillRect/>
          </a:stretch>
        </p:blipFill>
        <p:spPr>
          <a:xfrm>
            <a:off x="9048115" y="3860800"/>
            <a:ext cx="3191510" cy="288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2853055"/>
            <a:ext cx="9781540" cy="198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9336405" y="3620135"/>
            <a:ext cx="502920" cy="66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96190" y="1994237"/>
            <a:ext cx="523809" cy="410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89"/>
          <a:stretch>
            <a:fillRect/>
          </a:stretch>
        </p:blipFill>
        <p:spPr>
          <a:xfrm>
            <a:off x="4727575" y="2853055"/>
            <a:ext cx="3143975" cy="353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3705" y="2324735"/>
            <a:ext cx="421640" cy="816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29523" y="4705521"/>
            <a:ext cx="2076190" cy="371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58055" y="2500630"/>
            <a:ext cx="533400" cy="969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r="34218"/>
          <a:stretch>
            <a:fillRect/>
          </a:stretch>
        </p:blipFill>
        <p:spPr>
          <a:xfrm>
            <a:off x="4079875" y="3323590"/>
            <a:ext cx="3744595" cy="353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81"/>
          <a:stretch>
            <a:fillRect/>
          </a:stretch>
        </p:blipFill>
        <p:spPr>
          <a:xfrm>
            <a:off x="720090" y="972185"/>
            <a:ext cx="10800080" cy="28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91428" y="3289549"/>
            <a:ext cx="2114285" cy="410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6" r="5548"/>
          <a:stretch>
            <a:fillRect/>
          </a:stretch>
        </p:blipFill>
        <p:spPr>
          <a:xfrm>
            <a:off x="4944110" y="3357245"/>
            <a:ext cx="2808605" cy="353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19"/>
          <a:stretch>
            <a:fillRect/>
          </a:stretch>
        </p:blipFill>
        <p:spPr>
          <a:xfrm>
            <a:off x="695325" y="1053015"/>
            <a:ext cx="10800080" cy="186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798685" y="1950085"/>
            <a:ext cx="434340" cy="83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28"/>
          <a:stretch>
            <a:fillRect/>
          </a:stretch>
        </p:blipFill>
        <p:spPr>
          <a:xfrm>
            <a:off x="4655820" y="2493010"/>
            <a:ext cx="2567395" cy="378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13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1" r="36658"/>
          <a:stretch>
            <a:fillRect/>
          </a:stretch>
        </p:blipFill>
        <p:spPr>
          <a:xfrm>
            <a:off x="4079875" y="3861435"/>
            <a:ext cx="3464560" cy="313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205170"/>
            <a:ext cx="10800000" cy="150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5943570" y="3246565"/>
            <a:ext cx="1695238" cy="420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6" t="-5404" r="29992" b="91906"/>
          <a:stretch>
            <a:fillRect/>
          </a:stretch>
        </p:blipFill>
        <p:spPr>
          <a:xfrm>
            <a:off x="4871720" y="3717290"/>
            <a:ext cx="3456305" cy="36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6"/>
          <a:stretch>
            <a:fillRect/>
          </a:stretch>
        </p:blipFill>
        <p:spPr>
          <a:xfrm>
            <a:off x="720090" y="1124770"/>
            <a:ext cx="10800080" cy="251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58965" y="2659380"/>
            <a:ext cx="404495" cy="830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2"/>
          <a:stretch>
            <a:fillRect/>
          </a:stretch>
        </p:blipFill>
        <p:spPr>
          <a:xfrm>
            <a:off x="4367620" y="3077845"/>
            <a:ext cx="3695610" cy="378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3660" y="3500755"/>
            <a:ext cx="5038090" cy="1012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4653280"/>
            <a:ext cx="5038090" cy="1012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745"/>
            <a:ext cx="10800000" cy="411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965" y="3808095"/>
            <a:ext cx="3763645" cy="31134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000"/>
          <a:stretch>
            <a:fillRect/>
          </a:stretch>
        </p:blipFill>
        <p:spPr>
          <a:xfrm>
            <a:off x="720090" y="972185"/>
            <a:ext cx="10800080" cy="87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00"/>
          <a:stretch>
            <a:fillRect/>
          </a:stretch>
        </p:blipFill>
        <p:spPr>
          <a:xfrm>
            <a:off x="767715" y="1917065"/>
            <a:ext cx="10560050" cy="180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10452281" y="2121928"/>
            <a:ext cx="260740" cy="288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2857" y="1133934"/>
            <a:ext cx="6123810" cy="323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772285"/>
            <a:ext cx="280479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419985"/>
            <a:ext cx="3440430" cy="177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353569"/>
            <a:ext cx="3380952" cy="323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39047" y="3378471"/>
            <a:ext cx="819047" cy="410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7440" y="3789045"/>
            <a:ext cx="4954270" cy="3046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4390" y="900430"/>
            <a:ext cx="3525520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1723390"/>
            <a:ext cx="4954905" cy="832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006090"/>
            <a:ext cx="3290570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3941827"/>
            <a:ext cx="1942857" cy="276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972560" y="2623820"/>
            <a:ext cx="2893695" cy="1006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7" grpId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486650" y="4293235"/>
            <a:ext cx="4705350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2015" y="1108075"/>
            <a:ext cx="5035550" cy="36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7629" y="1806021"/>
            <a:ext cx="4895238" cy="333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2469070"/>
            <a:ext cx="1819047" cy="266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2955925"/>
            <a:ext cx="4615180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3756660"/>
            <a:ext cx="1972945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4366895"/>
            <a:ext cx="223964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4914265"/>
            <a:ext cx="6529705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925445" y="4304030"/>
            <a:ext cx="4890770" cy="61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5663457"/>
            <a:ext cx="3790476" cy="324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654935" y="3717290"/>
            <a:ext cx="184594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7104380" y="4940935"/>
            <a:ext cx="2432685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7935" y="980440"/>
            <a:ext cx="3524250" cy="1840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1" grpId="0" animBg="1"/>
      <p:bldP spid="2" grpId="0" bldLvl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b="64548"/>
          <a:stretch>
            <a:fillRect/>
          </a:stretch>
        </p:blipFill>
        <p:spPr>
          <a:xfrm>
            <a:off x="8328660" y="3780790"/>
            <a:ext cx="3983990" cy="184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86381"/>
            <a:ext cx="4847619" cy="333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7715" y="1743710"/>
            <a:ext cx="173736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439670"/>
            <a:ext cx="247459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192780"/>
            <a:ext cx="4232910" cy="79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4100195"/>
            <a:ext cx="3596005" cy="99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1990" y="5417820"/>
            <a:ext cx="3834130" cy="760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4914900" y="3140710"/>
            <a:ext cx="4232910" cy="79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400415" y="3789045"/>
            <a:ext cx="3524250" cy="1840865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2516505" y="1700530"/>
            <a:ext cx="1397000" cy="36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3961765" y="1700530"/>
            <a:ext cx="162877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auto">
          <a:xfrm>
            <a:off x="5612765" y="1665605"/>
            <a:ext cx="1920875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auto">
          <a:xfrm>
            <a:off x="3205480" y="2439670"/>
            <a:ext cx="2324100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auto">
          <a:xfrm>
            <a:off x="5539740" y="2440305"/>
            <a:ext cx="415163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12" grpId="0" bldLvl="0" animBg="1"/>
      <p:bldP spid="19" grpId="0" bldLvl="0" animBg="1"/>
      <p:bldP spid="24" grpId="0" bldLvl="0" animBg="1"/>
      <p:bldP spid="2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81760" y="5530073"/>
            <a:ext cx="2530447" cy="39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43543"/>
            <a:ext cx="5409523" cy="343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585595"/>
            <a:ext cx="4142740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335530"/>
            <a:ext cx="6656705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021965"/>
            <a:ext cx="5344795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800000" cy="51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9810" y="3708400"/>
            <a:ext cx="1541145" cy="835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41595" y="4918710"/>
            <a:ext cx="552450" cy="802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/>
          <a:stretch>
            <a:fillRect/>
          </a:stretch>
        </p:blipFill>
        <p:spPr>
          <a:xfrm>
            <a:off x="8832215" y="4364990"/>
            <a:ext cx="2495640" cy="263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02"/>
          <a:stretch>
            <a:fillRect/>
          </a:stretch>
        </p:blipFill>
        <p:spPr>
          <a:xfrm>
            <a:off x="623570" y="620580"/>
            <a:ext cx="10560050" cy="3807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261575" y="2460983"/>
            <a:ext cx="335238" cy="288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38"/>
          <a:stretch>
            <a:fillRect/>
          </a:stretch>
        </p:blipFill>
        <p:spPr>
          <a:xfrm>
            <a:off x="4367530" y="3861435"/>
            <a:ext cx="3441155" cy="331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27855"/>
            <a:ext cx="10800000" cy="247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5" r="47325"/>
          <a:stretch>
            <a:fillRect/>
          </a:stretch>
        </p:blipFill>
        <p:spPr>
          <a:xfrm>
            <a:off x="9120505" y="4219575"/>
            <a:ext cx="2736760" cy="263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29"/>
          <a:stretch>
            <a:fillRect/>
          </a:stretch>
        </p:blipFill>
        <p:spPr>
          <a:xfrm>
            <a:off x="407670" y="3213100"/>
            <a:ext cx="10800080" cy="352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407670" y="3357245"/>
            <a:ext cx="5320030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262890" y="4004945"/>
            <a:ext cx="3221990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407670" y="4428490"/>
            <a:ext cx="1597660" cy="72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auto">
          <a:xfrm>
            <a:off x="4275455" y="4580890"/>
            <a:ext cx="3025775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0"/>
            </p:custDataLst>
          </p:nvPr>
        </p:nvSpPr>
        <p:spPr bwMode="auto">
          <a:xfrm>
            <a:off x="479425" y="5165725"/>
            <a:ext cx="4060825" cy="71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1"/>
            </p:custDataLst>
          </p:nvPr>
        </p:nvSpPr>
        <p:spPr bwMode="auto">
          <a:xfrm>
            <a:off x="4583430" y="5147945"/>
            <a:ext cx="3538855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2"/>
            </p:custDataLst>
          </p:nvPr>
        </p:nvSpPr>
        <p:spPr bwMode="auto">
          <a:xfrm>
            <a:off x="335280" y="6021070"/>
            <a:ext cx="2951480" cy="718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3"/>
            </p:custDataLst>
          </p:nvPr>
        </p:nvSpPr>
        <p:spPr bwMode="auto">
          <a:xfrm>
            <a:off x="3287395" y="5958205"/>
            <a:ext cx="4157980" cy="718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20505" y="4221480"/>
            <a:ext cx="2739390" cy="2466340"/>
          </a:xfrm>
          <a:prstGeom prst="rect">
            <a:avLst/>
          </a:prstGeom>
        </p:spPr>
      </p:pic>
      <p:sp useBgFill="1">
        <p:nvSpPr>
          <p:cNvPr id="14" name="矩形 13"/>
          <p:cNvSpPr/>
          <p:nvPr>
            <p:custDataLst>
              <p:tags r:id="rId15"/>
            </p:custDataLst>
          </p:nvPr>
        </p:nvSpPr>
        <p:spPr bwMode="auto">
          <a:xfrm>
            <a:off x="5721350" y="3307080"/>
            <a:ext cx="2331085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6"/>
            </p:custDataLst>
          </p:nvPr>
        </p:nvSpPr>
        <p:spPr bwMode="auto">
          <a:xfrm>
            <a:off x="8112125" y="3307080"/>
            <a:ext cx="2419985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7"/>
            </p:custDataLst>
          </p:nvPr>
        </p:nvSpPr>
        <p:spPr bwMode="auto">
          <a:xfrm>
            <a:off x="2063750" y="4437380"/>
            <a:ext cx="2136775" cy="69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700345"/>
            <a:ext cx="10800000" cy="516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080" y="1840865"/>
            <a:ext cx="6125845" cy="83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3080" y="3015615"/>
            <a:ext cx="3361055" cy="771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13080" y="3892550"/>
            <a:ext cx="7621905" cy="184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513080" y="6085840"/>
            <a:ext cx="2406015" cy="77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17" b="-596"/>
          <a:stretch>
            <a:fillRect/>
          </a:stretch>
        </p:blipFill>
        <p:spPr>
          <a:xfrm>
            <a:off x="695325" y="764540"/>
            <a:ext cx="10800080" cy="115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auto">
          <a:xfrm>
            <a:off x="513080" y="908685"/>
            <a:ext cx="4646930" cy="84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auto">
          <a:xfrm>
            <a:off x="5160010" y="925830"/>
            <a:ext cx="4581525" cy="967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5" r="47325"/>
          <a:stretch>
            <a:fillRect/>
          </a:stretch>
        </p:blipFill>
        <p:spPr>
          <a:xfrm>
            <a:off x="9120505" y="4219575"/>
            <a:ext cx="2736760" cy="263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120505" y="4221480"/>
            <a:ext cx="2739390" cy="246634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10"/>
            </p:custDataLst>
          </p:nvPr>
        </p:nvSpPr>
        <p:spPr bwMode="auto">
          <a:xfrm>
            <a:off x="3936365" y="2924810"/>
            <a:ext cx="3361055" cy="862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23" grpId="0" bldLvl="0" animBg="1"/>
      <p:bldP spid="25" grpId="0" bldLvl="0" animBg="1"/>
      <p:bldP spid="26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40"/>
          <a:stretch>
            <a:fillRect/>
          </a:stretch>
        </p:blipFill>
        <p:spPr>
          <a:xfrm>
            <a:off x="720090" y="972185"/>
            <a:ext cx="10800080" cy="274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820" y="2434590"/>
            <a:ext cx="266700" cy="34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4" r="36888"/>
          <a:stretch>
            <a:fillRect/>
          </a:stretch>
        </p:blipFill>
        <p:spPr>
          <a:xfrm>
            <a:off x="4511675" y="3140710"/>
            <a:ext cx="3384550" cy="331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18"/>
          <a:stretch>
            <a:fillRect/>
          </a:stretch>
        </p:blipFill>
        <p:spPr>
          <a:xfrm>
            <a:off x="695325" y="905695"/>
            <a:ext cx="10800080" cy="288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580949" y="2397341"/>
            <a:ext cx="295238" cy="305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1"/>
          <a:stretch>
            <a:fillRect/>
          </a:stretch>
        </p:blipFill>
        <p:spPr>
          <a:xfrm>
            <a:off x="4725760" y="3357245"/>
            <a:ext cx="3743235" cy="331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1363762"/>
            <a:ext cx="295237" cy="305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73"/>
          <a:stretch>
            <a:fillRect/>
          </a:stretch>
        </p:blipFill>
        <p:spPr>
          <a:xfrm>
            <a:off x="767715" y="3647440"/>
            <a:ext cx="10800080" cy="222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596245" y="4653280"/>
            <a:ext cx="38671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34"/>
          <a:stretch>
            <a:fillRect/>
          </a:stretch>
        </p:blipFill>
        <p:spPr>
          <a:xfrm>
            <a:off x="720090" y="908870"/>
            <a:ext cx="10800080" cy="3287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615238" y="2518724"/>
            <a:ext cx="276190" cy="285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33"/>
          <a:stretch>
            <a:fillRect/>
          </a:stretch>
        </p:blipFill>
        <p:spPr>
          <a:xfrm>
            <a:off x="5087620" y="2997200"/>
            <a:ext cx="2448015" cy="389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2442321"/>
            <a:ext cx="295238" cy="305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0" r="38888"/>
          <a:stretch>
            <a:fillRect/>
          </a:stretch>
        </p:blipFill>
        <p:spPr>
          <a:xfrm>
            <a:off x="4584065" y="3522980"/>
            <a:ext cx="2717800" cy="326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5" y="1052830"/>
            <a:ext cx="8976995" cy="462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56270" y="4652645"/>
            <a:ext cx="480060" cy="273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9119870" y="2134235"/>
            <a:ext cx="3088005" cy="2501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commondata" val="eyJoZGlkIjoiYTY1YTJmZjRhMDVhODY4MWZkM2Y1NjZmNGFiZDE4MjE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40</cp:revision>
  <dcterms:created xsi:type="dcterms:W3CDTF">2015-09-16T06:52:00Z</dcterms:created>
  <dcterms:modified xsi:type="dcterms:W3CDTF">2023-10-18T03:30:06Z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