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72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8.bin"/><Relationship Id="rId4" Type="http://schemas.openxmlformats.org/officeDocument/2006/relationships/image" Target="../media/image7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0.bin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3" name="yt_shape_12893"/>
          <p:cNvSpPr txBox="1"/>
          <p:nvPr/>
        </p:nvSpPr>
        <p:spPr>
          <a:xfrm>
            <a:off x="540119" y="1367352"/>
            <a:ext cx="11111999" cy="981350"/>
          </a:xfrm>
          <a:prstGeom prst="rect">
            <a:avLst/>
          </a:prstGeom>
          <a:ln>
            <a:noFill/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教材母题：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题）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为方便行人横过马路，打算修建一座高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的过街天桥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已知天桥的斜面坡度为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，计算斜坡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的长度（结果取整数）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894" name="yt_image_1289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0930" y="2551854"/>
            <a:ext cx="4310139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96" name="yt_shape_12896"/>
              <p:cNvSpPr txBox="1"/>
              <p:nvPr/>
            </p:nvSpPr>
            <p:spPr>
              <a:xfrm>
                <a:off x="540000" y="3847094"/>
                <a:ext cx="6110181" cy="2003553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none" lIns="72000" tIns="0" rIns="72000" bIns="7200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7.5m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+7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答：斜坡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的长度约为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896" name="yt_shape_128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47094"/>
                <a:ext cx="6110181" cy="2003553"/>
              </a:xfrm>
              <a:prstGeom prst="rect">
                <a:avLst/>
              </a:prstGeom>
              <a:blipFill>
                <a:blip r:embed="rId3"/>
                <a:stretch>
                  <a:fillRect l="-1896" t="-2432" r="-898" b="-516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825B99C-A6BD-C5D7-21D3-F0DCB2116CC2}"/>
              </a:ext>
            </a:extLst>
          </p:cNvPr>
          <p:cNvSpPr txBox="1"/>
          <p:nvPr/>
        </p:nvSpPr>
        <p:spPr>
          <a:xfrm>
            <a:off x="521989" y="3800288"/>
            <a:ext cx="5930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0D1ED8-7FE0-20FF-7CDA-1EE89156ED5A}"/>
              </a:ext>
            </a:extLst>
          </p:cNvPr>
          <p:cNvSpPr txBox="1"/>
          <p:nvPr/>
        </p:nvSpPr>
        <p:spPr>
          <a:xfrm>
            <a:off x="521989" y="4275776"/>
            <a:ext cx="6087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7.5m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12D46EA-ECD0-65F9-F274-B88DECEE556A}"/>
                  </a:ext>
                </a:extLst>
              </p:cNvPr>
              <p:cNvSpPr txBox="1"/>
              <p:nvPr/>
            </p:nvSpPr>
            <p:spPr>
              <a:xfrm>
                <a:off x="521989" y="4751264"/>
                <a:ext cx="586473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+7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, 'mathAnswerShape': 1}">
                <a:extLst>
                  <a:ext uri="{FF2B5EF4-FFF2-40B4-BE49-F238E27FC236}">
                    <a16:creationId xmlns:a16="http://schemas.microsoft.com/office/drawing/2014/main" id="{712D46EA-ECD0-65F9-F274-B88DECEE55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4751264"/>
                <a:ext cx="5864733" cy="630441"/>
              </a:xfrm>
              <a:prstGeom prst="rect">
                <a:avLst/>
              </a:prstGeom>
              <a:blipFill>
                <a:blip r:embed="rId4"/>
                <a:stretch>
                  <a:fillRect l="-1663" r="-1559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B653256-0FF4-C84E-FD14-81CD1F46C3DB}"/>
              </a:ext>
            </a:extLst>
          </p:cNvPr>
          <p:cNvSpPr txBox="1"/>
          <p:nvPr/>
        </p:nvSpPr>
        <p:spPr>
          <a:xfrm>
            <a:off x="521989" y="5288093"/>
            <a:ext cx="3759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答：斜坡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的长度约为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9" name="yt_shape_12899"/>
          <p:cNvSpPr txBox="1"/>
          <p:nvPr/>
        </p:nvSpPr>
        <p:spPr>
          <a:xfrm>
            <a:off x="479257" y="715193"/>
            <a:ext cx="3693640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2806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898" name="yt_image_12898">
            <a:extLst>
              <a:ext uri="">
                <a16:creationId xmlns="" xmlns:a14="http://schemas.microsoft.com/office/drawing/2010/main" xmlns:a16="http://schemas.microsoft.com/office/drawing/2014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257" y="715193"/>
            <a:ext cx="3665082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901" name="yt_shape_12901"/>
              <p:cNvSpPr txBox="1"/>
              <p:nvPr/>
            </p:nvSpPr>
            <p:spPr>
              <a:xfrm>
                <a:off x="479376" y="1412776"/>
                <a:ext cx="11111999" cy="14330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如图，水坝的横截面是梯形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，迎水坡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的坡角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，背水坡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的坡度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，坝顶宽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，坝高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求坝底宽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（结果保留小数点后一位，参考数据：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2901" name="yt_shape_129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412776"/>
                <a:ext cx="11111999" cy="1433085"/>
              </a:xfrm>
              <a:prstGeom prst="rect">
                <a:avLst/>
              </a:prstGeom>
              <a:blipFill>
                <a:blip r:embed="rId3"/>
                <a:stretch>
                  <a:fillRect l="-1701" t="-3830" r="-933" b="-114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03" name="yt_image_12903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32659" y="2492896"/>
            <a:ext cx="2558716" cy="1302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2907">
            <a:extLst>
              <a:ext uri="{FF2B5EF4-FFF2-40B4-BE49-F238E27FC236}">
                <a16:creationId xmlns:a16="http://schemas.microsoft.com/office/drawing/2014/main" id="{8DFF8546-A5D0-4536-3EA9-257501C8B395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34897" y="4005064"/>
            <a:ext cx="2522439" cy="99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F546F69-A64B-26EE-7746-79358AE4033B}"/>
              </a:ext>
            </a:extLst>
          </p:cNvPr>
          <p:cNvSpPr txBox="1"/>
          <p:nvPr/>
        </p:nvSpPr>
        <p:spPr>
          <a:xfrm>
            <a:off x="389246" y="2799055"/>
            <a:ext cx="339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解：如图，作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10C60B-C4E6-211B-BFFD-FD4D3A0AB0DF}"/>
              </a:ext>
            </a:extLst>
          </p:cNvPr>
          <p:cNvSpPr txBox="1"/>
          <p:nvPr/>
        </p:nvSpPr>
        <p:spPr>
          <a:xfrm>
            <a:off x="3575720" y="2775652"/>
            <a:ext cx="158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垂足为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302338-83B0-4625-8312-C39598AB18B0}"/>
              </a:ext>
            </a:extLst>
          </p:cNvPr>
          <p:cNvSpPr txBox="1"/>
          <p:nvPr/>
        </p:nvSpPr>
        <p:spPr>
          <a:xfrm>
            <a:off x="389246" y="3164292"/>
            <a:ext cx="468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A7409B-649E-0844-099C-34323D2F510A}"/>
              </a:ext>
            </a:extLst>
          </p:cNvPr>
          <p:cNvSpPr txBox="1"/>
          <p:nvPr/>
        </p:nvSpPr>
        <p:spPr>
          <a:xfrm>
            <a:off x="389246" y="3639780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416F25D-DEDB-9F25-06E1-8CB7F90809F0}"/>
              </a:ext>
            </a:extLst>
          </p:cNvPr>
          <p:cNvSpPr txBox="1"/>
          <p:nvPr/>
        </p:nvSpPr>
        <p:spPr>
          <a:xfrm>
            <a:off x="389246" y="4115268"/>
            <a:ext cx="491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D69D2B6-02C7-54FF-F7D1-27010EA52F4D}"/>
              </a:ext>
            </a:extLst>
          </p:cNvPr>
          <p:cNvSpPr txBox="1"/>
          <p:nvPr/>
        </p:nvSpPr>
        <p:spPr>
          <a:xfrm>
            <a:off x="389246" y="4590756"/>
            <a:ext cx="6045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中，背水坡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的坡度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DE6A9D0-1240-684E-4657-77BE3B49DBE8}"/>
              </a:ext>
            </a:extLst>
          </p:cNvPr>
          <p:cNvSpPr txBox="1"/>
          <p:nvPr/>
        </p:nvSpPr>
        <p:spPr>
          <a:xfrm>
            <a:off x="389246" y="5066244"/>
            <a:ext cx="3861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E4F2551-5F69-943C-C2FC-E587BE14210E}"/>
                  </a:ext>
                </a:extLst>
              </p:cNvPr>
              <p:cNvSpPr txBox="1"/>
              <p:nvPr/>
            </p:nvSpPr>
            <p:spPr>
              <a:xfrm>
                <a:off x="389246" y="5541732"/>
                <a:ext cx="4987163" cy="7891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E4F2551-5F69-943C-C2FC-E587BE1421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246" y="5541732"/>
                <a:ext cx="4987163" cy="789191"/>
              </a:xfrm>
              <a:prstGeom prst="rect">
                <a:avLst/>
              </a:prstGeom>
              <a:blipFill>
                <a:blip r:embed="rId6"/>
                <a:stretch>
                  <a:fillRect l="-1956" r="-1956" b="-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9D5F756-E817-CFBF-3078-7BE5BB594E4A}"/>
                  </a:ext>
                </a:extLst>
              </p:cNvPr>
              <p:cNvSpPr txBox="1"/>
              <p:nvPr/>
            </p:nvSpPr>
            <p:spPr>
              <a:xfrm>
                <a:off x="389246" y="6237312"/>
                <a:ext cx="6614351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17.2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9D5F756-E817-CFBF-3078-7BE5BB594E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246" y="6237312"/>
                <a:ext cx="6614351" cy="554686"/>
              </a:xfrm>
              <a:prstGeom prst="rect">
                <a:avLst/>
              </a:prstGeom>
              <a:blipFill>
                <a:blip r:embed="rId7"/>
                <a:stretch>
                  <a:fillRect l="-1475" r="-156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0" name="yt_shape_12910"/>
          <p:cNvSpPr txBox="1"/>
          <p:nvPr/>
        </p:nvSpPr>
        <p:spPr>
          <a:xfrm>
            <a:off x="540000" y="764704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如图，防洪大堤的横截面是梯形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，其中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坡角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汛期来临前对其进行了加固，改造后的背水面坡角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若原坡长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，求改造后的坡长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（结果保留根号）</a:t>
            </a:r>
          </a:p>
        </p:txBody>
      </p:sp>
      <p:pic>
        <p:nvPicPr>
          <p:cNvPr id="12911" name="yt_image_1291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160342"/>
            <a:ext cx="2638166" cy="128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913">
                <a:extLst>
                  <a:ext uri="{FF2B5EF4-FFF2-40B4-BE49-F238E27FC236}">
                    <a16:creationId xmlns:a16="http://schemas.microsoft.com/office/drawing/2014/main" id="{17008743-98F9-211A-7F58-0F5A6DE7DEC4}"/>
                  </a:ext>
                </a:extLst>
              </p:cNvPr>
              <p:cNvSpPr txBox="1"/>
              <p:nvPr/>
            </p:nvSpPr>
            <p:spPr>
              <a:xfrm>
                <a:off x="630902" y="2206939"/>
                <a:ext cx="5766002" cy="32283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2913">
                <a:extLst>
                  <a:ext uri="{FF2B5EF4-FFF2-40B4-BE49-F238E27FC236}">
                    <a16:creationId xmlns:a16="http://schemas.microsoft.com/office/drawing/2014/main" id="{17008743-98F9-211A-7F58-0F5A6DE7DE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902" y="2206939"/>
                <a:ext cx="5766002" cy="3228384"/>
              </a:xfrm>
              <a:prstGeom prst="rect">
                <a:avLst/>
              </a:prstGeom>
              <a:blipFill>
                <a:blip r:embed="rId3"/>
                <a:stretch>
                  <a:fillRect l="-3171" t="-1509" r="-2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915">
                <a:extLst>
                  <a:ext uri="{FF2B5EF4-FFF2-40B4-BE49-F238E27FC236}">
                    <a16:creationId xmlns:a16="http://schemas.microsoft.com/office/drawing/2014/main" id="{EE05EE42-FB85-47F8-633B-B6FD1305AFFF}"/>
                  </a:ext>
                </a:extLst>
              </p:cNvPr>
              <p:cNvSpPr txBox="1"/>
              <p:nvPr/>
            </p:nvSpPr>
            <p:spPr>
              <a:xfrm>
                <a:off x="630902" y="5486111"/>
                <a:ext cx="414068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答：改造后的坡长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3" name="yt_shape_12915">
                <a:extLst>
                  <a:ext uri="{FF2B5EF4-FFF2-40B4-BE49-F238E27FC236}">
                    <a16:creationId xmlns:a16="http://schemas.microsoft.com/office/drawing/2014/main" id="{EE05EE42-FB85-47F8-633B-B6FD1305AF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902" y="5486111"/>
                <a:ext cx="4140685" cy="465577"/>
              </a:xfrm>
              <a:prstGeom prst="rect">
                <a:avLst/>
              </a:prstGeom>
              <a:blipFill>
                <a:blip r:embed="rId4"/>
                <a:stretch>
                  <a:fillRect l="-4412" t="-5263" r="-338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2917">
            <a:extLst>
              <a:ext uri="{FF2B5EF4-FFF2-40B4-BE49-F238E27FC236}">
                <a16:creationId xmlns:a16="http://schemas.microsoft.com/office/drawing/2014/main" id="{F5B8F490-2578-7843-7453-29B5600A1400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8539" y="3867521"/>
            <a:ext cx="2362570" cy="1078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BB9B51F-3682-9932-E012-5CDF61A44CF7}"/>
              </a:ext>
            </a:extLst>
          </p:cNvPr>
          <p:cNvSpPr txBox="1"/>
          <p:nvPr/>
        </p:nvSpPr>
        <p:spPr>
          <a:xfrm>
            <a:off x="540891" y="2160133"/>
            <a:ext cx="5890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F2E710-2DE1-BF51-5A89-10B1EFE4D076}"/>
              </a:ext>
            </a:extLst>
          </p:cNvPr>
          <p:cNvSpPr txBox="1"/>
          <p:nvPr/>
        </p:nvSpPr>
        <p:spPr>
          <a:xfrm>
            <a:off x="540000" y="2784255"/>
            <a:ext cx="1986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84CA438-1033-4016-5B39-2C838B02EB39}"/>
                  </a:ext>
                </a:extLst>
              </p:cNvPr>
              <p:cNvSpPr txBox="1"/>
              <p:nvPr/>
            </p:nvSpPr>
            <p:spPr>
              <a:xfrm>
                <a:off x="540891" y="3111109"/>
                <a:ext cx="5506339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84CA438-1033-4016-5B39-2C838B02EB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891" y="3111109"/>
                <a:ext cx="5506339" cy="850024"/>
              </a:xfrm>
              <a:prstGeom prst="rect">
                <a:avLst/>
              </a:prstGeom>
              <a:blipFill>
                <a:blip r:embed="rId6"/>
                <a:stretch>
                  <a:fillRect l="-1772" r="-1218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946D543-D04D-4462-0BD3-D0660E64A76E}"/>
              </a:ext>
            </a:extLst>
          </p:cNvPr>
          <p:cNvSpPr txBox="1"/>
          <p:nvPr/>
        </p:nvSpPr>
        <p:spPr>
          <a:xfrm>
            <a:off x="540891" y="3867521"/>
            <a:ext cx="3740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608933E-38C9-9BDE-A0CC-3E45666B485D}"/>
                  </a:ext>
                </a:extLst>
              </p:cNvPr>
              <p:cNvSpPr txBox="1"/>
              <p:nvPr/>
            </p:nvSpPr>
            <p:spPr>
              <a:xfrm>
                <a:off x="540891" y="4343009"/>
                <a:ext cx="4780851" cy="11078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608933E-38C9-9BDE-A0CC-3E45666B48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891" y="4343009"/>
                <a:ext cx="4780851" cy="1107898"/>
              </a:xfrm>
              <a:prstGeom prst="rect">
                <a:avLst/>
              </a:prstGeom>
              <a:blipFill>
                <a:blip r:embed="rId7"/>
                <a:stretch>
                  <a:fillRect l="-2041" r="-1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E19CBDB-C5C6-B078-423A-BE2D9DFCDCAB}"/>
                  </a:ext>
                </a:extLst>
              </p:cNvPr>
              <p:cNvSpPr txBox="1"/>
              <p:nvPr/>
            </p:nvSpPr>
            <p:spPr>
              <a:xfrm>
                <a:off x="540891" y="5439306"/>
                <a:ext cx="4280726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答：改造后的坡长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E19CBDB-C5C6-B078-423A-BE2D9DFCDC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891" y="5439306"/>
                <a:ext cx="4280726" cy="554686"/>
              </a:xfrm>
              <a:prstGeom prst="rect">
                <a:avLst/>
              </a:prstGeom>
              <a:blipFill>
                <a:blip r:embed="rId8"/>
                <a:stretch>
                  <a:fillRect l="-2279" r="-213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0" name="yt_shape_12920"/>
          <p:cNvSpPr txBox="1"/>
          <p:nvPr/>
        </p:nvSpPr>
        <p:spPr>
          <a:xfrm>
            <a:off x="540000" y="69269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沿江大堤经过改造后的某处横断面为如图所示的梯形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，高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，斜坡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的坡度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此处大堤的正上方有高压电线穿过，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表示高压线上的点与堤面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的最近距离（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在同一直线上），在点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处测得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26°.</a:t>
            </a:r>
          </a:p>
        </p:txBody>
      </p:sp>
      <p:pic>
        <p:nvPicPr>
          <p:cNvPr id="12921" name="yt_image_1292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0456" y="2401957"/>
            <a:ext cx="1287574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23" name="yt_shape_12923"/>
          <p:cNvSpPr txBox="1"/>
          <p:nvPr/>
        </p:nvSpPr>
        <p:spPr>
          <a:xfrm>
            <a:off x="540000" y="2081474"/>
            <a:ext cx="351378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）求斜坡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的坡角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C86AA2-BCA7-091E-9754-48EFC3903C45}"/>
              </a:ext>
            </a:extLst>
          </p:cNvPr>
          <p:cNvSpPr txBox="1"/>
          <p:nvPr/>
        </p:nvSpPr>
        <p:spPr>
          <a:xfrm>
            <a:off x="540000" y="2478024"/>
            <a:ext cx="510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斜坡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的坡度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06F5AF-C97A-997A-672D-F56C9A739B61}"/>
              </a:ext>
            </a:extLst>
          </p:cNvPr>
          <p:cNvSpPr txBox="1"/>
          <p:nvPr/>
        </p:nvSpPr>
        <p:spPr>
          <a:xfrm>
            <a:off x="540000" y="2953512"/>
            <a:ext cx="393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EF3F93-97C3-C609-EBBE-5F909348CB87}"/>
              </a:ext>
            </a:extLst>
          </p:cNvPr>
          <p:cNvSpPr txBox="1"/>
          <p:nvPr/>
        </p:nvSpPr>
        <p:spPr>
          <a:xfrm>
            <a:off x="540000" y="3429000"/>
            <a:ext cx="1681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20AC2C-C8EB-2AE8-7206-32C5A5F24217}"/>
              </a:ext>
            </a:extLst>
          </p:cNvPr>
          <p:cNvSpPr txBox="1"/>
          <p:nvPr/>
        </p:nvSpPr>
        <p:spPr>
          <a:xfrm>
            <a:off x="540000" y="3904488"/>
            <a:ext cx="3401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斜坡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的坡角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26" name="yt_shape_12926"/>
              <p:cNvSpPr txBox="1"/>
              <p:nvPr/>
            </p:nvSpPr>
            <p:spPr>
              <a:xfrm>
                <a:off x="407368" y="2133861"/>
                <a:ext cx="5783635" cy="41908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71°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tan71°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22.8m.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22.8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此次改造符合电力部门的安全要求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926" name="yt_shape_129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133861"/>
                <a:ext cx="5783635" cy="4190827"/>
              </a:xfrm>
              <a:prstGeom prst="rect">
                <a:avLst/>
              </a:prstGeom>
              <a:blipFill>
                <a:blip r:embed="rId2"/>
                <a:stretch>
                  <a:fillRect l="-3267" t="-1163" r="-1791" b="-3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113446E-66BD-3AFA-2A96-9827440CE0C2}"/>
              </a:ext>
            </a:extLst>
          </p:cNvPr>
          <p:cNvSpPr txBox="1"/>
          <p:nvPr/>
        </p:nvSpPr>
        <p:spPr>
          <a:xfrm>
            <a:off x="317357" y="2087055"/>
            <a:ext cx="590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E19C3D-5E1D-136C-BAC7-8A864EC59DFB}"/>
              </a:ext>
            </a:extLst>
          </p:cNvPr>
          <p:cNvSpPr txBox="1"/>
          <p:nvPr/>
        </p:nvSpPr>
        <p:spPr>
          <a:xfrm>
            <a:off x="317357" y="2562543"/>
            <a:ext cx="558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71°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DDFF22-7457-FD6E-1BD3-12A2A4783DF6}"/>
              </a:ext>
            </a:extLst>
          </p:cNvPr>
          <p:cNvSpPr txBox="1"/>
          <p:nvPr/>
        </p:nvSpPr>
        <p:spPr>
          <a:xfrm>
            <a:off x="317357" y="3038031"/>
            <a:ext cx="3440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1A89E5B-9AB5-F3A3-3A4B-51D2D27CC272}"/>
                  </a:ext>
                </a:extLst>
              </p:cNvPr>
              <p:cNvSpPr txBox="1"/>
              <p:nvPr/>
            </p:nvSpPr>
            <p:spPr>
              <a:xfrm>
                <a:off x="317357" y="3513519"/>
                <a:ext cx="5541327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PCH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PCH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1A89E5B-9AB5-F3A3-3A4B-51D2D27CC2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57" y="3513519"/>
                <a:ext cx="5541327" cy="769379"/>
              </a:xfrm>
              <a:prstGeom prst="rect">
                <a:avLst/>
              </a:prstGeom>
              <a:blipFill>
                <a:blip r:embed="rId3"/>
                <a:stretch>
                  <a:fillRect l="-1650" r="-165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A693153-86EF-A1AA-0050-9A750B764237}"/>
                  </a:ext>
                </a:extLst>
              </p:cNvPr>
              <p:cNvSpPr txBox="1"/>
              <p:nvPr/>
            </p:nvSpPr>
            <p:spPr>
              <a:xfrm>
                <a:off x="317357" y="4189286"/>
                <a:ext cx="3458908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tan71°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2.90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A693153-86EF-A1AA-0050-9A750B7642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57" y="4189286"/>
                <a:ext cx="3458908" cy="766331"/>
              </a:xfrm>
              <a:prstGeom prst="rect">
                <a:avLst/>
              </a:prstGeom>
              <a:blipFill>
                <a:blip r:embed="rId4"/>
                <a:stretch>
                  <a:fillRect l="-2646" r="-282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B3D74A8-DF71-F465-CBBB-52FD305DB5F1}"/>
              </a:ext>
            </a:extLst>
          </p:cNvPr>
          <p:cNvSpPr txBox="1"/>
          <p:nvPr/>
        </p:nvSpPr>
        <p:spPr>
          <a:xfrm>
            <a:off x="317357" y="4862005"/>
            <a:ext cx="234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22.8m.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B1839A-A35A-A5DD-C0EB-B5BF6A88A81C}"/>
              </a:ext>
            </a:extLst>
          </p:cNvPr>
          <p:cNvSpPr txBox="1"/>
          <p:nvPr/>
        </p:nvSpPr>
        <p:spPr>
          <a:xfrm>
            <a:off x="317357" y="5337493"/>
            <a:ext cx="193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4441DC1-7D61-4951-BED4-E506175AA839}"/>
              </a:ext>
            </a:extLst>
          </p:cNvPr>
          <p:cNvSpPr txBox="1"/>
          <p:nvPr/>
        </p:nvSpPr>
        <p:spPr>
          <a:xfrm>
            <a:off x="317357" y="5812981"/>
            <a:ext cx="513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此次改造符合电力部门的安全要求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4AD2C6A-501B-1BE1-71AF-B5D00D56968C}"/>
              </a:ext>
            </a:extLst>
          </p:cNvPr>
          <p:cNvSpPr txBox="1"/>
          <p:nvPr/>
        </p:nvSpPr>
        <p:spPr>
          <a:xfrm>
            <a:off x="407368" y="692696"/>
            <a:ext cx="11112000" cy="1487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）电力部门要求此处高压线离堤面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的安全距离不低于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18m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，请问此次改造是否符合电力部门的安全要求？（参考数据：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sin26°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0.44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tan26°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0.49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sin71°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0.95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tan71°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2.90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4" name="yt_image_12921">
            <a:extLst>
              <a:ext uri="{FF2B5EF4-FFF2-40B4-BE49-F238E27FC236}">
                <a16:creationId xmlns:a16="http://schemas.microsoft.com/office/drawing/2014/main" id="{7DBD9A13-0DB1-4265-3F76-1DEEED530BD6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128448" y="1726438"/>
            <a:ext cx="1287574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1080</Words>
  <Application>Microsoft Office PowerPoint</Application>
  <PresentationFormat>宽屏</PresentationFormat>
  <Paragraphs>62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43</cp:revision>
  <dcterms:created xsi:type="dcterms:W3CDTF">2023-05-05T05:33:04Z</dcterms:created>
  <dcterms:modified xsi:type="dcterms:W3CDTF">2023-10-19T20:45:13Z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