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2"/>
    <p:sldId id="399" r:id="rId3"/>
    <p:sldId id="397" r:id="rId4"/>
    <p:sldId id="396" r:id="rId5"/>
    <p:sldId id="394" r:id="rId6"/>
    <p:sldId id="393" r:id="rId7"/>
    <p:sldId id="391" r:id="rId8"/>
    <p:sldId id="389" r:id="rId9"/>
    <p:sldId id="388" r:id="rId10"/>
    <p:sldId id="386" r:id="rId11"/>
    <p:sldId id="385" r:id="rId12"/>
    <p:sldId id="384" r:id="rId13"/>
    <p:sldId id="382" r:id="rId14"/>
    <p:sldId id="435" r:id="rId15"/>
    <p:sldId id="380" r:id="rId16"/>
    <p:sldId id="379" r:id="rId17"/>
    <p:sldId id="378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7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4" d="100"/>
          <a:sy n="64" d="100"/>
        </p:scale>
        <p:origin x="876" y="66"/>
      </p:cViewPr>
      <p:guideLst>
        <p:guide orient="horz" pos="2097"/>
        <p:guide pos="39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31.xml"/><Relationship Id="rId7" Type="http://schemas.openxmlformats.org/officeDocument/2006/relationships/image" Target="../media/image35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36.png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44.xml"/><Relationship Id="rId7" Type="http://schemas.openxmlformats.org/officeDocument/2006/relationships/image" Target="../media/image41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49.xml"/><Relationship Id="rId7" Type="http://schemas.openxmlformats.org/officeDocument/2006/relationships/image" Target="../media/image42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image" Target="../media/image40.png"/><Relationship Id="rId5" Type="http://schemas.openxmlformats.org/officeDocument/2006/relationships/tags" Target="../tags/tag56.xml"/><Relationship Id="rId10" Type="http://schemas.openxmlformats.org/officeDocument/2006/relationships/image" Target="../media/image43.png"/><Relationship Id="rId4" Type="http://schemas.openxmlformats.org/officeDocument/2006/relationships/tags" Target="../tags/tag55.xml"/><Relationship Id="rId9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26159"/>
            <a:ext cx="10800000" cy="340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845"/>
            <a:ext cx="10800000" cy="463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5199" y="3278558"/>
            <a:ext cx="342858" cy="29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/>
          <a:stretch>
            <a:fillRect/>
          </a:stretch>
        </p:blipFill>
        <p:spPr>
          <a:xfrm>
            <a:off x="4152265" y="4269105"/>
            <a:ext cx="2671445" cy="268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29523" y="2604272"/>
            <a:ext cx="419047" cy="33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272454"/>
            <a:ext cx="1657142" cy="38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62857" y="2832103"/>
            <a:ext cx="247619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91428" y="4425115"/>
            <a:ext cx="1552380" cy="39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9624695" y="3716655"/>
            <a:ext cx="2928075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66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2001122"/>
            <a:ext cx="257142" cy="29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4116540"/>
            <a:ext cx="257142" cy="29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r="37329"/>
          <a:stretch>
            <a:fillRect/>
          </a:stretch>
        </p:blipFill>
        <p:spPr>
          <a:xfrm>
            <a:off x="6888480" y="3703955"/>
            <a:ext cx="3168015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51"/>
          <a:stretch>
            <a:fillRect/>
          </a:stretch>
        </p:blipFill>
        <p:spPr>
          <a:xfrm>
            <a:off x="720090" y="836480"/>
            <a:ext cx="10800080" cy="181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24855" y="1710055"/>
            <a:ext cx="904875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22"/>
          <a:stretch>
            <a:fillRect/>
          </a:stretch>
        </p:blipFill>
        <p:spPr>
          <a:xfrm>
            <a:off x="3719830" y="4026535"/>
            <a:ext cx="4509770" cy="283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26"/>
          <a:stretch>
            <a:fillRect/>
          </a:stretch>
        </p:blipFill>
        <p:spPr>
          <a:xfrm>
            <a:off x="695325" y="2493010"/>
            <a:ext cx="10800080" cy="158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7223125" y="3429000"/>
            <a:ext cx="90487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47"/>
          <a:stretch>
            <a:fillRect/>
          </a:stretch>
        </p:blipFill>
        <p:spPr>
          <a:xfrm>
            <a:off x="695325" y="837115"/>
            <a:ext cx="10800080" cy="353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33550" y="3234055"/>
            <a:ext cx="3822700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0"/>
          <a:stretch>
            <a:fillRect/>
          </a:stretch>
        </p:blipFill>
        <p:spPr>
          <a:xfrm>
            <a:off x="6744425" y="3068955"/>
            <a:ext cx="4775745" cy="343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983275"/>
            <a:ext cx="2323809" cy="32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7619" y="3602862"/>
            <a:ext cx="1780952" cy="305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67790" y="4098290"/>
            <a:ext cx="178054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04757" y="4698419"/>
            <a:ext cx="1771428" cy="3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367790" y="5394960"/>
            <a:ext cx="2423160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67619" y="5995421"/>
            <a:ext cx="1695238" cy="26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215640" y="3936365"/>
            <a:ext cx="378777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890" y="2781300"/>
            <a:ext cx="427228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bldLvl="0" animBg="1"/>
      <p:bldP spid="17" grpId="0" bldLvl="0" animBg="1"/>
      <p:bldP spid="19" grpId="0" bldLvl="0" animBg="1"/>
      <p:bldP spid="21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17035"/>
            <a:ext cx="10800000" cy="319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3925" y="2780665"/>
            <a:ext cx="735965" cy="85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75" y="3807910"/>
            <a:ext cx="10800000" cy="304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243965" y="4748530"/>
            <a:ext cx="2961640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243965" y="5809615"/>
            <a:ext cx="382905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243879" y="6524113"/>
            <a:ext cx="3161904" cy="295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85545" y="3808095"/>
            <a:ext cx="4540250" cy="8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5721985" y="3816350"/>
            <a:ext cx="3043555" cy="8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5340" y="2585085"/>
            <a:ext cx="435610" cy="8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8"/>
          <a:stretch>
            <a:fillRect/>
          </a:stretch>
        </p:blipFill>
        <p:spPr>
          <a:xfrm>
            <a:off x="720090" y="620395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49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10596190" y="3120796"/>
            <a:ext cx="285714" cy="30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8544560" y="5177790"/>
            <a:ext cx="2975610" cy="145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8357870" cy="2483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3783965"/>
            <a:ext cx="1067752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394200"/>
            <a:ext cx="515302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44560" y="4220845"/>
            <a:ext cx="3431540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285" y="1134351"/>
            <a:ext cx="2447619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44650"/>
            <a:ext cx="245554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327910"/>
            <a:ext cx="542544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774315"/>
            <a:ext cx="4799965" cy="83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143885" y="1649095"/>
            <a:ext cx="411162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4160" y="836930"/>
            <a:ext cx="3218815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458"/>
            <a:ext cx="1447619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1586865"/>
            <a:ext cx="4876165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613025"/>
            <a:ext cx="256095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54300" y="3315335"/>
            <a:ext cx="596328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3934425"/>
            <a:ext cx="1885714" cy="3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515480"/>
            <a:ext cx="3314285" cy="34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115585"/>
            <a:ext cx="3161904" cy="3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129790" y="972185"/>
            <a:ext cx="43434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3215640" y="2635250"/>
            <a:ext cx="528891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91135" y="3285490"/>
            <a:ext cx="246380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>
            <a:fillRect/>
          </a:stretch>
        </p:blipFill>
        <p:spPr>
          <a:xfrm>
            <a:off x="7968070" y="3492500"/>
            <a:ext cx="3983900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896225" y="3500755"/>
            <a:ext cx="3489960" cy="266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bldLvl="0" animBg="1"/>
      <p:bldP spid="13" grpId="0" bldLvl="0" animBg="1"/>
      <p:bldP spid="16" grpId="0" animBg="1"/>
      <p:bldP spid="17" grpId="0" animBg="1"/>
      <p:bldP spid="18" grpId="0" animBg="1"/>
      <p:bldP spid="2" grpId="0" bldLvl="0" animBg="1"/>
      <p:bldP spid="19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6819" y="2378407"/>
            <a:ext cx="788268" cy="34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3286" y="4214799"/>
            <a:ext cx="4586290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7945" y="4770120"/>
            <a:ext cx="395922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7945" y="5316855"/>
            <a:ext cx="446976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7945" y="5854065"/>
            <a:ext cx="36010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7945" y="6329045"/>
            <a:ext cx="1721485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944110" y="5877560"/>
            <a:ext cx="36010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3143885" y="6284595"/>
            <a:ext cx="1721485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4865370" y="6267450"/>
            <a:ext cx="1721485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10310"/>
            <a:ext cx="262826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02130"/>
            <a:ext cx="230378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39975"/>
            <a:ext cx="3729990" cy="873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431540" y="1149985"/>
            <a:ext cx="262826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3071495" y="1779905"/>
            <a:ext cx="230378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4" t="21412" b="32344"/>
          <a:stretch>
            <a:fillRect/>
          </a:stretch>
        </p:blipFill>
        <p:spPr>
          <a:xfrm>
            <a:off x="7967980" y="1125220"/>
            <a:ext cx="298196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90390"/>
            <a:ext cx="10800000" cy="371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4509135"/>
            <a:ext cx="7508875" cy="22199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12"/>
          <a:stretch>
            <a:fillRect/>
          </a:stretch>
        </p:blipFill>
        <p:spPr>
          <a:xfrm>
            <a:off x="720090" y="3789230"/>
            <a:ext cx="10800080" cy="16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9560" y="980440"/>
            <a:ext cx="8622030" cy="25488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293878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06245"/>
            <a:ext cx="320992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21865"/>
            <a:ext cx="325374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869565"/>
            <a:ext cx="19170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288665"/>
            <a:ext cx="554609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866515"/>
            <a:ext cx="747903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375150"/>
            <a:ext cx="758571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5083810"/>
            <a:ext cx="320992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647440" y="1146175"/>
            <a:ext cx="293878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3935730" y="1614170"/>
            <a:ext cx="320992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3935730" y="2181225"/>
            <a:ext cx="320992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639695" y="2872740"/>
            <a:ext cx="315214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r="12218" b="38218"/>
          <a:stretch>
            <a:fillRect/>
          </a:stretch>
        </p:blipFill>
        <p:spPr>
          <a:xfrm>
            <a:off x="7968615" y="1556385"/>
            <a:ext cx="424878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rcRect l="53810"/>
          <a:stretch>
            <a:fillRect/>
          </a:stretch>
        </p:blipFill>
        <p:spPr>
          <a:xfrm>
            <a:off x="8040370" y="1621790"/>
            <a:ext cx="4039235" cy="258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4" grpId="0" bldLvl="0" animBg="1"/>
      <p:bldP spid="18" grpId="0" bldLvl="0" animBg="1"/>
      <p:bldP spid="2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1002665"/>
            <a:ext cx="5499100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1963350"/>
            <a:ext cx="3923809" cy="33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2687955"/>
            <a:ext cx="216662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3347085"/>
            <a:ext cx="4702810" cy="8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470400"/>
            <a:ext cx="463042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40145" y="908685"/>
            <a:ext cx="2097405" cy="92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2849245" y="2491740"/>
            <a:ext cx="7526020" cy="73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474970" y="3385820"/>
            <a:ext cx="4222115" cy="92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r="12218" b="38218"/>
          <a:stretch>
            <a:fillRect/>
          </a:stretch>
        </p:blipFill>
        <p:spPr>
          <a:xfrm>
            <a:off x="7752080" y="4113530"/>
            <a:ext cx="424878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941945" y="3968750"/>
            <a:ext cx="4127500" cy="279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5" grpId="0" bldLvl="0" animBg="1"/>
      <p:bldP spid="20" grpId="0" bldLvl="0" animBg="1"/>
      <p:bldP spid="23" grpId="0" bldLvl="0" animBg="1"/>
      <p:bldP spid="2" grpId="0" bldLvl="0" animBg="1"/>
      <p:bldP spid="26" grpId="0" bldLvl="0" animBg="1"/>
      <p:bldP spid="27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671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6599" y="2356770"/>
            <a:ext cx="263485" cy="2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6710" y="5161915"/>
            <a:ext cx="26352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543925" y="764540"/>
            <a:ext cx="2155825" cy="157988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0699115" y="1196975"/>
            <a:ext cx="763905" cy="947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5060"/>
            <a:ext cx="342900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1665605"/>
            <a:ext cx="4325620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2783205"/>
            <a:ext cx="251523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43890" y="3429000"/>
            <a:ext cx="1991995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499610"/>
            <a:ext cx="2323465" cy="96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151630" y="980440"/>
            <a:ext cx="341376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635885" y="3429635"/>
            <a:ext cx="8497570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071495" y="4457700"/>
            <a:ext cx="3632200" cy="96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2" r="12218" b="38218"/>
          <a:stretch>
            <a:fillRect/>
          </a:stretch>
        </p:blipFill>
        <p:spPr>
          <a:xfrm>
            <a:off x="7778750" y="981710"/>
            <a:ext cx="424878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968615" y="836930"/>
            <a:ext cx="4127500" cy="279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3225165" y="2780665"/>
            <a:ext cx="213995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5367020" y="2780665"/>
            <a:ext cx="235966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18" grpId="0" bldLvl="0" animBg="1"/>
      <p:bldP spid="23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2384" y="2555217"/>
            <a:ext cx="295238" cy="305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4872355" y="3669665"/>
            <a:ext cx="2929255" cy="326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918901"/>
            <a:ext cx="295237" cy="30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5" r="28663"/>
          <a:stretch>
            <a:fillRect/>
          </a:stretch>
        </p:blipFill>
        <p:spPr>
          <a:xfrm>
            <a:off x="4008120" y="3140710"/>
            <a:ext cx="3456215" cy="358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01820"/>
            <a:ext cx="10800000" cy="39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2377" y="3662039"/>
            <a:ext cx="333333" cy="29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4681855"/>
            <a:ext cx="8327390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150475" cy="49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6305" y="3883025"/>
            <a:ext cx="447040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6"/>
          <a:stretch>
            <a:fillRect/>
          </a:stretch>
        </p:blipFill>
        <p:spPr>
          <a:xfrm>
            <a:off x="10055860" y="4076700"/>
            <a:ext cx="2202180" cy="27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2575636"/>
            <a:ext cx="266666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0" r="29550"/>
          <a:stretch>
            <a:fillRect/>
          </a:stretch>
        </p:blipFill>
        <p:spPr>
          <a:xfrm>
            <a:off x="3792220" y="4076700"/>
            <a:ext cx="4464685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85945"/>
            <a:ext cx="10800000" cy="387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2377" y="2388170"/>
            <a:ext cx="333333" cy="29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1"/>
          <a:stretch>
            <a:fillRect/>
          </a:stretch>
        </p:blipFill>
        <p:spPr>
          <a:xfrm>
            <a:off x="2712085" y="4293235"/>
            <a:ext cx="5771515" cy="262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2015-09-16T06:52:00Z</dcterms:created>
  <dcterms:modified xsi:type="dcterms:W3CDTF">2023-10-20T07:25:21Z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