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76" r:id="rId3"/>
    <p:sldId id="369" r:id="rId4"/>
    <p:sldId id="365" r:id="rId5"/>
    <p:sldId id="370" r:id="rId6"/>
    <p:sldId id="371" r:id="rId7"/>
    <p:sldId id="367" r:id="rId8"/>
    <p:sldId id="373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bin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bin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5.bin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0" name="yt_shape_11900"/>
          <p:cNvSpPr txBox="1"/>
          <p:nvPr/>
        </p:nvSpPr>
        <p:spPr>
          <a:xfrm>
            <a:off x="652084" y="1470582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利用相似求线段的比值</a:t>
            </a:r>
          </a:p>
        </p:txBody>
      </p:sp>
      <p:sp>
        <p:nvSpPr>
          <p:cNvPr id="11901" name="yt_shape_11901"/>
          <p:cNvSpPr txBox="1"/>
          <p:nvPr/>
        </p:nvSpPr>
        <p:spPr>
          <a:xfrm>
            <a:off x="652203" y="1974892"/>
            <a:ext cx="1110049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02" name="yt_image_11902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770881"/>
            <a:ext cx="1888318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4" name="yt_shape_11904"/>
          <p:cNvSpPr txBox="1"/>
          <p:nvPr/>
        </p:nvSpPr>
        <p:spPr>
          <a:xfrm>
            <a:off x="652084" y="2854017"/>
            <a:ext cx="40668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71636">
            <a:extLst>
              <a:ext uri="{FF2B5EF4-FFF2-40B4-BE49-F238E27FC236}">
                <a16:creationId xmlns:a16="http://schemas.microsoft.com/office/drawing/2014/main" id="{8DA4AD22-5918-D758-73F3-70DB094D5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84" y="151196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FA7090-913E-9832-2B3D-73C9CBC7B23B}"/>
              </a:ext>
            </a:extLst>
          </p:cNvPr>
          <p:cNvSpPr txBox="1"/>
          <p:nvPr/>
        </p:nvSpPr>
        <p:spPr>
          <a:xfrm>
            <a:off x="551384" y="3262428"/>
            <a:ext cx="493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F6B8C4-EBE9-5B62-7A9F-F54969DE8A1A}"/>
              </a:ext>
            </a:extLst>
          </p:cNvPr>
          <p:cNvSpPr txBox="1"/>
          <p:nvPr/>
        </p:nvSpPr>
        <p:spPr>
          <a:xfrm>
            <a:off x="551384" y="3737916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68C503-0935-68FF-4178-6E58D9FEB2E8}"/>
              </a:ext>
            </a:extLst>
          </p:cNvPr>
          <p:cNvSpPr txBox="1"/>
          <p:nvPr/>
        </p:nvSpPr>
        <p:spPr>
          <a:xfrm>
            <a:off x="551384" y="4213404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B801D4-D5DA-1434-7806-224604B69F15}"/>
              </a:ext>
            </a:extLst>
          </p:cNvPr>
          <p:cNvSpPr txBox="1"/>
          <p:nvPr/>
        </p:nvSpPr>
        <p:spPr>
          <a:xfrm>
            <a:off x="551384" y="4688892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7976F7-D187-65F8-26D9-3C3D15CD10C6}"/>
              </a:ext>
            </a:extLst>
          </p:cNvPr>
          <p:cNvSpPr txBox="1"/>
          <p:nvPr/>
        </p:nvSpPr>
        <p:spPr>
          <a:xfrm>
            <a:off x="551384" y="5164380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9D0699-BF87-D00E-5EFB-7E1E49C6422A}"/>
              </a:ext>
            </a:extLst>
          </p:cNvPr>
          <p:cNvSpPr txBox="1"/>
          <p:nvPr/>
        </p:nvSpPr>
        <p:spPr>
          <a:xfrm>
            <a:off x="551384" y="5639868"/>
            <a:ext cx="2607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500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4949BD2-615B-45F2-1056-520122CA288E}"/>
              </a:ext>
            </a:extLst>
          </p:cNvPr>
          <p:cNvSpPr txBox="1"/>
          <p:nvPr/>
        </p:nvSpPr>
        <p:spPr>
          <a:xfrm>
            <a:off x="516618" y="2344080"/>
            <a:ext cx="557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DE145F-FCCD-DD14-4C06-B42813DD6BD6}"/>
                  </a:ext>
                </a:extLst>
              </p:cNvPr>
              <p:cNvSpPr txBox="1"/>
              <p:nvPr/>
            </p:nvSpPr>
            <p:spPr>
              <a:xfrm>
                <a:off x="516618" y="2819568"/>
                <a:ext cx="2125219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DE145F-FCCD-DD14-4C06-B42813DD6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18" y="2819568"/>
                <a:ext cx="2125219" cy="776047"/>
              </a:xfrm>
              <a:prstGeom prst="rect">
                <a:avLst/>
              </a:prstGeom>
              <a:blipFill>
                <a:blip r:embed="rId2"/>
                <a:stretch>
                  <a:fillRect l="-4598" r="-459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D10DA7C-5350-5A5D-60D7-A0187E5A5D87}"/>
              </a:ext>
            </a:extLst>
          </p:cNvPr>
          <p:cNvSpPr txBox="1"/>
          <p:nvPr/>
        </p:nvSpPr>
        <p:spPr>
          <a:xfrm>
            <a:off x="516618" y="3502003"/>
            <a:ext cx="232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B43959-674B-21A5-454B-25C228AA11B5}"/>
                  </a:ext>
                </a:extLst>
              </p:cNvPr>
              <p:cNvSpPr txBox="1"/>
              <p:nvPr/>
            </p:nvSpPr>
            <p:spPr>
              <a:xfrm>
                <a:off x="516618" y="3977491"/>
                <a:ext cx="1306259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B43959-674B-21A5-454B-25C228AA1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18" y="3977491"/>
                <a:ext cx="1306259" cy="733628"/>
              </a:xfrm>
              <a:prstGeom prst="rect">
                <a:avLst/>
              </a:prstGeom>
              <a:blipFill>
                <a:blip r:embed="rId3"/>
                <a:stretch>
                  <a:fillRect l="-7477" r="-7477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905">
                <a:extLst>
                  <a:ext uri="{FF2B5EF4-FFF2-40B4-BE49-F238E27FC236}">
                    <a16:creationId xmlns:a16="http://schemas.microsoft.com/office/drawing/2014/main" id="{9ABA8E36-659C-1360-2B44-21E82518F10A}"/>
                  </a:ext>
                </a:extLst>
              </p:cNvPr>
              <p:cNvSpPr txBox="1"/>
              <p:nvPr/>
            </p:nvSpPr>
            <p:spPr>
              <a:xfrm>
                <a:off x="606629" y="1700808"/>
                <a:ext cx="3750835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1905">
                <a:extLst>
                  <a:ext uri="{FF2B5EF4-FFF2-40B4-BE49-F238E27FC236}">
                    <a16:creationId xmlns:a16="http://schemas.microsoft.com/office/drawing/2014/main" id="{9ABA8E36-659C-1360-2B44-21E82518F1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29" y="1700808"/>
                <a:ext cx="3750835" cy="649345"/>
              </a:xfrm>
              <a:prstGeom prst="rect">
                <a:avLst/>
              </a:prstGeom>
              <a:blipFill>
                <a:blip r:embed="rId4"/>
                <a:stretch>
                  <a:fillRect l="-5041" r="-406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902">
            <a:extLst>
              <a:ext uri="{FF2B5EF4-FFF2-40B4-BE49-F238E27FC236}">
                <a16:creationId xmlns:a16="http://schemas.microsoft.com/office/drawing/2014/main" id="{8155F024-D96E-C309-FACD-3D7BA30931FB}"/>
              </a:ex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1915529"/>
            <a:ext cx="1888318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0" name="yt_shape_11910"/>
          <p:cNvSpPr txBox="1"/>
          <p:nvPr/>
        </p:nvSpPr>
        <p:spPr>
          <a:xfrm>
            <a:off x="540000" y="1318996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利用相似证等积式</a:t>
            </a:r>
          </a:p>
        </p:txBody>
      </p:sp>
      <p:sp>
        <p:nvSpPr>
          <p:cNvPr id="11911" name="yt_shape_11911"/>
          <p:cNvSpPr txBox="1"/>
          <p:nvPr/>
        </p:nvSpPr>
        <p:spPr>
          <a:xfrm>
            <a:off x="540119" y="182330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1912" name="yt_image_1191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7229" y="2941965"/>
            <a:ext cx="3177540" cy="247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4" name="yt_shape_11914"/>
          <p:cNvSpPr txBox="1"/>
          <p:nvPr/>
        </p:nvSpPr>
        <p:spPr>
          <a:xfrm>
            <a:off x="540000" y="5463627"/>
            <a:ext cx="35041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的中点；</a:t>
            </a:r>
          </a:p>
        </p:txBody>
      </p:sp>
      <p:pic>
        <p:nvPicPr>
          <p:cNvPr id="3" name="yt_shape_1697709371698">
            <a:extLst>
              <a:ext uri="{FF2B5EF4-FFF2-40B4-BE49-F238E27FC236}">
                <a16:creationId xmlns:a16="http://schemas.microsoft.com/office/drawing/2014/main" id="{8D24DD10-B5DA-8887-B571-6B0DDD9155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0374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FA93C6-6507-AA5A-965E-06BCC8AB9EEC}"/>
              </a:ext>
            </a:extLst>
          </p:cNvPr>
          <p:cNvSpPr txBox="1"/>
          <p:nvPr/>
        </p:nvSpPr>
        <p:spPr>
          <a:xfrm>
            <a:off x="413639" y="1037864"/>
            <a:ext cx="371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DEAFF5-8531-4F0F-14CF-90FAE6CA3BE8}"/>
              </a:ext>
            </a:extLst>
          </p:cNvPr>
          <p:cNvSpPr txBox="1"/>
          <p:nvPr/>
        </p:nvSpPr>
        <p:spPr>
          <a:xfrm>
            <a:off x="413639" y="1513352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DE1E26-9CFF-BBE9-2CBE-D21F68C47A65}"/>
              </a:ext>
            </a:extLst>
          </p:cNvPr>
          <p:cNvSpPr txBox="1"/>
          <p:nvPr/>
        </p:nvSpPr>
        <p:spPr>
          <a:xfrm>
            <a:off x="413639" y="1988840"/>
            <a:ext cx="568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44A97A-4F4B-B93E-76EB-FC096C68A2C6}"/>
              </a:ext>
            </a:extLst>
          </p:cNvPr>
          <p:cNvSpPr txBox="1"/>
          <p:nvPr/>
        </p:nvSpPr>
        <p:spPr>
          <a:xfrm>
            <a:off x="413639" y="2464328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62210E-BA6A-DC6F-377A-11F310225B35}"/>
              </a:ext>
            </a:extLst>
          </p:cNvPr>
          <p:cNvSpPr txBox="1"/>
          <p:nvPr/>
        </p:nvSpPr>
        <p:spPr>
          <a:xfrm>
            <a:off x="413639" y="2939816"/>
            <a:ext cx="2264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A1A532-A62E-8A3E-D1B8-E9EA4E513D6D}"/>
              </a:ext>
            </a:extLst>
          </p:cNvPr>
          <p:cNvSpPr txBox="1"/>
          <p:nvPr/>
        </p:nvSpPr>
        <p:spPr>
          <a:xfrm>
            <a:off x="413639" y="3415304"/>
            <a:ext cx="299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31C09D-3AA3-4216-6AAD-46C064ED146C}"/>
              </a:ext>
            </a:extLst>
          </p:cNvPr>
          <p:cNvSpPr txBox="1"/>
          <p:nvPr/>
        </p:nvSpPr>
        <p:spPr>
          <a:xfrm>
            <a:off x="413639" y="389079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137514-A47D-6B7F-120D-153A47371308}"/>
              </a:ext>
            </a:extLst>
          </p:cNvPr>
          <p:cNvSpPr txBox="1"/>
          <p:nvPr/>
        </p:nvSpPr>
        <p:spPr>
          <a:xfrm>
            <a:off x="413639" y="4366280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7AF3A0-D7B8-5F97-855D-63863E8EA323}"/>
              </a:ext>
            </a:extLst>
          </p:cNvPr>
          <p:cNvSpPr txBox="1"/>
          <p:nvPr/>
        </p:nvSpPr>
        <p:spPr>
          <a:xfrm>
            <a:off x="413639" y="4841768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831654-F444-DCA3-9E9A-91E6AC6FCA5F}"/>
              </a:ext>
            </a:extLst>
          </p:cNvPr>
          <p:cNvSpPr txBox="1"/>
          <p:nvPr/>
        </p:nvSpPr>
        <p:spPr>
          <a:xfrm>
            <a:off x="413639" y="5317256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FEBEB0-7DA9-CC48-E719-4F6CED7728A7}"/>
              </a:ext>
            </a:extLst>
          </p:cNvPr>
          <p:cNvSpPr txBox="1"/>
          <p:nvPr/>
        </p:nvSpPr>
        <p:spPr>
          <a:xfrm>
            <a:off x="413639" y="5792744"/>
            <a:ext cx="584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883B1E8-45C6-3A17-CDDE-6889A3291367}"/>
              </a:ext>
            </a:extLst>
          </p:cNvPr>
          <p:cNvSpPr txBox="1"/>
          <p:nvPr/>
        </p:nvSpPr>
        <p:spPr>
          <a:xfrm>
            <a:off x="413639" y="6268232"/>
            <a:ext cx="296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1914">
            <a:extLst>
              <a:ext uri="{FF2B5EF4-FFF2-40B4-BE49-F238E27FC236}">
                <a16:creationId xmlns:a16="http://schemas.microsoft.com/office/drawing/2014/main" id="{F85065F5-5761-8EA7-6D60-63D5CB8BBBEB}"/>
              </a:ext>
            </a:extLst>
          </p:cNvPr>
          <p:cNvSpPr txBox="1"/>
          <p:nvPr/>
        </p:nvSpPr>
        <p:spPr>
          <a:xfrm>
            <a:off x="413639" y="675706"/>
            <a:ext cx="35041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的中点；</a:t>
            </a:r>
          </a:p>
        </p:txBody>
      </p:sp>
      <p:pic>
        <p:nvPicPr>
          <p:cNvPr id="16" name="yt_image_11912">
            <a:extLst>
              <a:ext uri="{FF2B5EF4-FFF2-40B4-BE49-F238E27FC236}">
                <a16:creationId xmlns:a16="http://schemas.microsoft.com/office/drawing/2014/main" id="{6A9DF233-7A42-1EBA-36D7-B0D3CB5B1D4C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270313"/>
            <a:ext cx="2320706" cy="180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yt_image_11919">
            <a:extLst>
              <a:ext uri="{FF2B5EF4-FFF2-40B4-BE49-F238E27FC236}">
                <a16:creationId xmlns:a16="http://schemas.microsoft.com/office/drawing/2014/main" id="{2CF8491D-6F9D-8EAE-61E5-C9D736810FF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8398" y="3176878"/>
            <a:ext cx="211772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7" name="yt_shape_11917"/>
              <p:cNvSpPr txBox="1"/>
              <p:nvPr/>
            </p:nvSpPr>
            <p:spPr>
              <a:xfrm>
                <a:off x="623392" y="1700808"/>
                <a:ext cx="4704814" cy="3033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917" name="yt_shape_11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00808"/>
                <a:ext cx="4704814" cy="3033844"/>
              </a:xfrm>
              <a:prstGeom prst="rect">
                <a:avLst/>
              </a:prstGeom>
              <a:blipFill>
                <a:blip r:embed="rId2"/>
                <a:stretch>
                  <a:fillRect l="-3886" t="-1606" r="-2979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D8F772-A5C3-ECE2-67A6-ADE05EDA7D1C}"/>
              </a:ext>
            </a:extLst>
          </p:cNvPr>
          <p:cNvSpPr txBox="1"/>
          <p:nvPr/>
        </p:nvSpPr>
        <p:spPr>
          <a:xfrm>
            <a:off x="533381" y="1654002"/>
            <a:ext cx="285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813EF7-F2DA-E7F4-0BBD-103942105DDC}"/>
              </a:ext>
            </a:extLst>
          </p:cNvPr>
          <p:cNvSpPr txBox="1"/>
          <p:nvPr/>
        </p:nvSpPr>
        <p:spPr>
          <a:xfrm>
            <a:off x="533381" y="2129490"/>
            <a:ext cx="483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A113F1-591A-FC53-6539-584CD29F2855}"/>
              </a:ext>
            </a:extLst>
          </p:cNvPr>
          <p:cNvSpPr txBox="1"/>
          <p:nvPr/>
        </p:nvSpPr>
        <p:spPr>
          <a:xfrm>
            <a:off x="533381" y="2604978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5DBC1E-1076-5782-0DB6-93D316B77FF9}"/>
              </a:ext>
            </a:extLst>
          </p:cNvPr>
          <p:cNvSpPr txBox="1"/>
          <p:nvPr/>
        </p:nvSpPr>
        <p:spPr>
          <a:xfrm>
            <a:off x="533381" y="308046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7BCAAF-52AD-2E91-7AF4-CE510EDEB638}"/>
                  </a:ext>
                </a:extLst>
              </p:cNvPr>
              <p:cNvSpPr txBox="1"/>
              <p:nvPr/>
            </p:nvSpPr>
            <p:spPr>
              <a:xfrm>
                <a:off x="533381" y="3555954"/>
                <a:ext cx="171386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7BCAAF-52AD-2E91-7AF4-CE510EDEB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555954"/>
                <a:ext cx="1713866" cy="771792"/>
              </a:xfrm>
              <a:prstGeom prst="rect">
                <a:avLst/>
              </a:prstGeom>
              <a:blipFill>
                <a:blip r:embed="rId3"/>
                <a:stretch>
                  <a:fillRect l="-5319" r="-567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6AF22A2-17CF-6AA7-75DD-5CB6E5E1FB59}"/>
              </a:ext>
            </a:extLst>
          </p:cNvPr>
          <p:cNvSpPr txBox="1"/>
          <p:nvPr/>
        </p:nvSpPr>
        <p:spPr>
          <a:xfrm>
            <a:off x="533381" y="4234134"/>
            <a:ext cx="2235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915">
            <a:extLst>
              <a:ext uri="{FF2B5EF4-FFF2-40B4-BE49-F238E27FC236}">
                <a16:creationId xmlns:a16="http://schemas.microsoft.com/office/drawing/2014/main" id="{FD357D84-C8FA-D1A7-5FB8-25856123EDD7}"/>
              </a:ext>
            </a:extLst>
          </p:cNvPr>
          <p:cNvSpPr txBox="1"/>
          <p:nvPr/>
        </p:nvSpPr>
        <p:spPr>
          <a:xfrm>
            <a:off x="521361" y="1266576"/>
            <a:ext cx="25375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9" name="yt_image_11912">
            <a:extLst>
              <a:ext uri="{FF2B5EF4-FFF2-40B4-BE49-F238E27FC236}">
                <a16:creationId xmlns:a16="http://schemas.microsoft.com/office/drawing/2014/main" id="{FF1A4F2F-1A0A-79D0-A2D8-88C0ED9AA3C4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31720" y="1743001"/>
            <a:ext cx="2320706" cy="180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2" name="yt_shape_11922"/>
          <p:cNvSpPr txBox="1"/>
          <p:nvPr/>
        </p:nvSpPr>
        <p:spPr>
          <a:xfrm>
            <a:off x="539881" y="836458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利用相似求线段的长度</a:t>
            </a:r>
          </a:p>
        </p:txBody>
      </p:sp>
      <p:sp>
        <p:nvSpPr>
          <p:cNvPr id="11923" name="yt_shape_11923"/>
          <p:cNvSpPr txBox="1"/>
          <p:nvPr/>
        </p:nvSpPr>
        <p:spPr>
          <a:xfrm>
            <a:off x="540000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24" name="yt_image_1192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376157"/>
            <a:ext cx="2977513" cy="206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6" name="yt_shape_11926"/>
          <p:cNvSpPr txBox="1"/>
          <p:nvPr/>
        </p:nvSpPr>
        <p:spPr>
          <a:xfrm>
            <a:off x="407368" y="2300203"/>
            <a:ext cx="40668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71764">
            <a:extLst>
              <a:ext uri="{FF2B5EF4-FFF2-40B4-BE49-F238E27FC236}">
                <a16:creationId xmlns:a16="http://schemas.microsoft.com/office/drawing/2014/main" id="{5D970314-CDE1-4A41-CE80-DD91C2A5F5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877836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D9684B8-42FE-EDA2-C934-9A28DB437E68}"/>
              </a:ext>
            </a:extLst>
          </p:cNvPr>
          <p:cNvSpPr txBox="1"/>
          <p:nvPr/>
        </p:nvSpPr>
        <p:spPr>
          <a:xfrm>
            <a:off x="514876" y="269053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F78B60-0D38-EEA3-98CE-83A505FA0F00}"/>
              </a:ext>
            </a:extLst>
          </p:cNvPr>
          <p:cNvSpPr txBox="1"/>
          <p:nvPr/>
        </p:nvSpPr>
        <p:spPr>
          <a:xfrm>
            <a:off x="514876" y="3166026"/>
            <a:ext cx="2223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170752-A4EF-DD05-1BC8-E4D15BB1228C}"/>
              </a:ext>
            </a:extLst>
          </p:cNvPr>
          <p:cNvSpPr txBox="1"/>
          <p:nvPr/>
        </p:nvSpPr>
        <p:spPr>
          <a:xfrm>
            <a:off x="514876" y="364151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7E1042-A945-18D2-5250-489E1F26DAE9}"/>
              </a:ext>
            </a:extLst>
          </p:cNvPr>
          <p:cNvSpPr txBox="1"/>
          <p:nvPr/>
        </p:nvSpPr>
        <p:spPr>
          <a:xfrm>
            <a:off x="514876" y="4117002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B6F79D-DD00-65DA-2385-2743FB9CFE97}"/>
              </a:ext>
            </a:extLst>
          </p:cNvPr>
          <p:cNvSpPr txBox="1"/>
          <p:nvPr/>
        </p:nvSpPr>
        <p:spPr>
          <a:xfrm>
            <a:off x="514876" y="4592490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98BCED-2190-9C57-A17F-575E84022F49}"/>
              </a:ext>
            </a:extLst>
          </p:cNvPr>
          <p:cNvSpPr txBox="1"/>
          <p:nvPr/>
        </p:nvSpPr>
        <p:spPr>
          <a:xfrm>
            <a:off x="514876" y="5067978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09BD8C-3508-BF54-68C9-6D2329F6F040}"/>
              </a:ext>
            </a:extLst>
          </p:cNvPr>
          <p:cNvSpPr txBox="1"/>
          <p:nvPr/>
        </p:nvSpPr>
        <p:spPr>
          <a:xfrm>
            <a:off x="514876" y="5543466"/>
            <a:ext cx="2835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29" name="yt_shape_11929"/>
              <p:cNvSpPr txBox="1"/>
              <p:nvPr/>
            </p:nvSpPr>
            <p:spPr>
              <a:xfrm>
                <a:off x="573841" y="1222677"/>
                <a:ext cx="5490286" cy="5564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929" name="yt_shape_119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841" y="1222677"/>
                <a:ext cx="5490286" cy="5564152"/>
              </a:xfrm>
              <a:prstGeom prst="rect">
                <a:avLst/>
              </a:prstGeom>
              <a:blipFill>
                <a:blip r:embed="rId2"/>
                <a:stretch>
                  <a:fillRect l="-3330" t="-987" r="-2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EEB8C2-830D-E73D-1087-CDA005A1B06E}"/>
              </a:ext>
            </a:extLst>
          </p:cNvPr>
          <p:cNvSpPr txBox="1"/>
          <p:nvPr/>
        </p:nvSpPr>
        <p:spPr>
          <a:xfrm>
            <a:off x="483830" y="1175871"/>
            <a:ext cx="392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B4BCC1-E39F-F36B-C8B9-C158E65C4AC5}"/>
              </a:ext>
            </a:extLst>
          </p:cNvPr>
          <p:cNvSpPr txBox="1"/>
          <p:nvPr/>
        </p:nvSpPr>
        <p:spPr>
          <a:xfrm>
            <a:off x="4773816" y="1211612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31AF4C-79CC-54D0-03BA-17E244DA6564}"/>
              </a:ext>
            </a:extLst>
          </p:cNvPr>
          <p:cNvSpPr txBox="1"/>
          <p:nvPr/>
        </p:nvSpPr>
        <p:spPr>
          <a:xfrm>
            <a:off x="568696" y="1587147"/>
            <a:ext cx="5617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A6D871-A590-BE2C-2801-730868786B1D}"/>
              </a:ext>
            </a:extLst>
          </p:cNvPr>
          <p:cNvSpPr txBox="1"/>
          <p:nvPr/>
        </p:nvSpPr>
        <p:spPr>
          <a:xfrm>
            <a:off x="568696" y="2062635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0AE966-11B0-177C-8003-5443B30F7997}"/>
                  </a:ext>
                </a:extLst>
              </p:cNvPr>
              <p:cNvSpPr txBox="1"/>
              <p:nvPr/>
            </p:nvSpPr>
            <p:spPr>
              <a:xfrm>
                <a:off x="568696" y="2538123"/>
                <a:ext cx="524637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0AE966-11B0-177C-8003-5443B30F79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96" y="2538123"/>
                <a:ext cx="5246370" cy="631267"/>
              </a:xfrm>
              <a:prstGeom prst="rect">
                <a:avLst/>
              </a:prstGeom>
              <a:blipFill>
                <a:blip r:embed="rId3"/>
                <a:stretch>
                  <a:fillRect l="-1742" r="-197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EFC6118-727F-BE66-0963-E5448DD02941}"/>
              </a:ext>
            </a:extLst>
          </p:cNvPr>
          <p:cNvSpPr txBox="1"/>
          <p:nvPr/>
        </p:nvSpPr>
        <p:spPr>
          <a:xfrm>
            <a:off x="568696" y="3075778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E82D7C-AA9F-8E06-C27B-2E9C3BD4124A}"/>
              </a:ext>
            </a:extLst>
          </p:cNvPr>
          <p:cNvSpPr txBox="1"/>
          <p:nvPr/>
        </p:nvSpPr>
        <p:spPr>
          <a:xfrm>
            <a:off x="3957172" y="3066953"/>
            <a:ext cx="32760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7CBF68-C853-53CD-10DC-1A0DC7A66636}"/>
              </a:ext>
            </a:extLst>
          </p:cNvPr>
          <p:cNvSpPr txBox="1"/>
          <p:nvPr/>
        </p:nvSpPr>
        <p:spPr>
          <a:xfrm>
            <a:off x="568696" y="3467743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8B648C3-15EE-CAFB-301A-550AEF4219D2}"/>
              </a:ext>
            </a:extLst>
          </p:cNvPr>
          <p:cNvSpPr txBox="1"/>
          <p:nvPr/>
        </p:nvSpPr>
        <p:spPr>
          <a:xfrm>
            <a:off x="568696" y="3943231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A8C602-F30A-B4E9-443E-9F3A215F547A}"/>
              </a:ext>
            </a:extLst>
          </p:cNvPr>
          <p:cNvSpPr txBox="1"/>
          <p:nvPr/>
        </p:nvSpPr>
        <p:spPr>
          <a:xfrm>
            <a:off x="568696" y="4418719"/>
            <a:ext cx="28141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ED5624C-6FF9-1670-69A3-88C25F9B617E}"/>
                  </a:ext>
                </a:extLst>
              </p:cNvPr>
              <p:cNvSpPr txBox="1"/>
              <p:nvPr/>
            </p:nvSpPr>
            <p:spPr>
              <a:xfrm>
                <a:off x="568696" y="4850976"/>
                <a:ext cx="1713866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ED5624C-6FF9-1670-69A3-88C25F9B6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96" y="4850976"/>
                <a:ext cx="1713866" cy="729755"/>
              </a:xfrm>
              <a:prstGeom prst="rect">
                <a:avLst/>
              </a:prstGeom>
              <a:blipFill>
                <a:blip r:embed="rId4"/>
                <a:stretch>
                  <a:fillRect l="-5338" r="-6050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1927">
            <a:extLst>
              <a:ext uri="{FF2B5EF4-FFF2-40B4-BE49-F238E27FC236}">
                <a16:creationId xmlns:a16="http://schemas.microsoft.com/office/drawing/2014/main" id="{0BA7C19A-0787-BEEC-D301-34579A2A6DB8}"/>
              </a:ext>
            </a:extLst>
          </p:cNvPr>
          <p:cNvSpPr txBox="1"/>
          <p:nvPr/>
        </p:nvSpPr>
        <p:spPr>
          <a:xfrm>
            <a:off x="479376" y="764704"/>
            <a:ext cx="65610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6" name="yt_image_11931">
            <a:extLst>
              <a:ext uri="{FF2B5EF4-FFF2-40B4-BE49-F238E27FC236}">
                <a16:creationId xmlns:a16="http://schemas.microsoft.com/office/drawing/2014/main" id="{912527F8-5D5C-63B2-99A3-43CE1066507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7356" y="4034637"/>
            <a:ext cx="2638405" cy="163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07D23F8-2E5A-B2EA-515E-4DBF910A28B9}"/>
                  </a:ext>
                </a:extLst>
              </p:cNvPr>
              <p:cNvSpPr txBox="1"/>
              <p:nvPr/>
            </p:nvSpPr>
            <p:spPr>
              <a:xfrm>
                <a:off x="568696" y="5372549"/>
                <a:ext cx="3143821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07D23F8-2E5A-B2EA-515E-4DBF910A2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96" y="5372549"/>
                <a:ext cx="3143821" cy="832689"/>
              </a:xfrm>
              <a:prstGeom prst="rect">
                <a:avLst/>
              </a:prstGeom>
              <a:blipFill>
                <a:blip r:embed="rId6"/>
                <a:stretch>
                  <a:fillRect l="-2907" r="-3101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3DD0A3B-2212-5F5F-7D81-8FAF67360E87}"/>
                  </a:ext>
                </a:extLst>
              </p:cNvPr>
              <p:cNvSpPr txBox="1"/>
              <p:nvPr/>
            </p:nvSpPr>
            <p:spPr>
              <a:xfrm>
                <a:off x="568696" y="6097721"/>
                <a:ext cx="2548636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3DD0A3B-2212-5F5F-7D81-8FAF67360E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96" y="6097721"/>
                <a:ext cx="2548636" cy="735914"/>
              </a:xfrm>
              <a:prstGeom prst="rect">
                <a:avLst/>
              </a:prstGeom>
              <a:blipFill>
                <a:blip r:embed="rId7"/>
                <a:stretch>
                  <a:fillRect l="-3589" r="-382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yt_image_11924">
            <a:extLst>
              <a:ext uri="{FF2B5EF4-FFF2-40B4-BE49-F238E27FC236}">
                <a16:creationId xmlns:a16="http://schemas.microsoft.com/office/drawing/2014/main" id="{4F3566AB-DD84-399F-3A7F-02B0C7A01244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28248" y="1869035"/>
            <a:ext cx="2977513" cy="206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959</Words>
  <Application>Microsoft Office PowerPoint</Application>
  <PresentationFormat>宽屏</PresentationFormat>
  <Paragraphs>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44</cp:revision>
  <dcterms:created xsi:type="dcterms:W3CDTF">2023-05-05T05:33:04Z</dcterms:created>
  <dcterms:modified xsi:type="dcterms:W3CDTF">2023-10-19T20:19:21Z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