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82" r:id="rId5"/>
    <p:sldId id="367" r:id="rId6"/>
    <p:sldId id="384" r:id="rId7"/>
    <p:sldId id="374" r:id="rId8"/>
    <p:sldId id="386" r:id="rId9"/>
    <p:sldId id="376" r:id="rId10"/>
    <p:sldId id="388" r:id="rId11"/>
    <p:sldId id="389" r:id="rId12"/>
    <p:sldId id="378" r:id="rId13"/>
    <p:sldId id="393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bin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bin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bin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bin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48.bin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49.bin"/><Relationship Id="rId9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bin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51.bin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bin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1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3.bin"/><Relationship Id="rId7" Type="http://schemas.openxmlformats.org/officeDocument/2006/relationships/image" Target="../media/image3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bin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" name="yt_shape_11438"/>
          <p:cNvSpPr txBox="1"/>
          <p:nvPr/>
        </p:nvSpPr>
        <p:spPr>
          <a:xfrm>
            <a:off x="407249" y="764450"/>
            <a:ext cx="36484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利用相似求比值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439" name="yt_shape_11439"/>
              <p:cNvSpPr txBox="1"/>
              <p:nvPr/>
            </p:nvSpPr>
            <p:spPr>
              <a:xfrm>
                <a:off x="407368" y="1268760"/>
                <a:ext cx="11161240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，延长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，取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39" name="yt_shape_114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268760"/>
                <a:ext cx="11161240" cy="1125436"/>
              </a:xfrm>
              <a:prstGeom prst="rect">
                <a:avLst/>
              </a:prstGeom>
              <a:blipFill>
                <a:blip r:embed="rId2"/>
                <a:stretch>
                  <a:fillRect l="-1693" t="-4324" r="-1638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41" name="yt_image_1144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2110333"/>
            <a:ext cx="2135113" cy="13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332490">
            <a:extLst>
              <a:ext uri="{FF2B5EF4-FFF2-40B4-BE49-F238E27FC236}">
                <a16:creationId xmlns:a16="http://schemas.microsoft.com/office/drawing/2014/main" id="{38C93822-B423-0E94-F59A-21D44F178D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49" y="805828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443">
                <a:extLst>
                  <a:ext uri="{FF2B5EF4-FFF2-40B4-BE49-F238E27FC236}">
                    <a16:creationId xmlns:a16="http://schemas.microsoft.com/office/drawing/2014/main" id="{31620641-6D81-8105-CCEE-6A47359EDCFE}"/>
                  </a:ext>
                </a:extLst>
              </p:cNvPr>
              <p:cNvSpPr txBox="1"/>
              <p:nvPr/>
            </p:nvSpPr>
            <p:spPr>
              <a:xfrm>
                <a:off x="407249" y="2394196"/>
                <a:ext cx="4905189" cy="42992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1443">
                <a:extLst>
                  <a:ext uri="{FF2B5EF4-FFF2-40B4-BE49-F238E27FC236}">
                    <a16:creationId xmlns:a16="http://schemas.microsoft.com/office/drawing/2014/main" id="{31620641-6D81-8105-CCEE-6A47359EDC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9" y="2394196"/>
                <a:ext cx="4905189" cy="4299254"/>
              </a:xfrm>
              <a:prstGeom prst="rect">
                <a:avLst/>
              </a:prstGeom>
              <a:blipFill>
                <a:blip r:embed="rId5"/>
                <a:stretch>
                  <a:fillRect l="-3856" t="-1277" r="-2985" b="-1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1445">
            <a:extLst>
              <a:ext uri="{FF2B5EF4-FFF2-40B4-BE49-F238E27FC236}">
                <a16:creationId xmlns:a16="http://schemas.microsoft.com/office/drawing/2014/main" id="{94ED773B-22E4-4445-F10F-671EA3D7542A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75676" y="3645024"/>
            <a:ext cx="1782474" cy="112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37383BA-6006-F3AC-5118-511376153138}"/>
              </a:ext>
            </a:extLst>
          </p:cNvPr>
          <p:cNvSpPr txBox="1"/>
          <p:nvPr/>
        </p:nvSpPr>
        <p:spPr>
          <a:xfrm>
            <a:off x="317238" y="2347390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8A2D58-6630-8FB4-3901-B5A7AFC59BA4}"/>
              </a:ext>
            </a:extLst>
          </p:cNvPr>
          <p:cNvSpPr txBox="1"/>
          <p:nvPr/>
        </p:nvSpPr>
        <p:spPr>
          <a:xfrm>
            <a:off x="317238" y="2822878"/>
            <a:ext cx="503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ED2BD9C-3371-B019-0859-1619CEA936A9}"/>
                  </a:ext>
                </a:extLst>
              </p:cNvPr>
              <p:cNvSpPr txBox="1"/>
              <p:nvPr/>
            </p:nvSpPr>
            <p:spPr>
              <a:xfrm>
                <a:off x="317238" y="3298366"/>
                <a:ext cx="20517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ED2BD9C-3371-B019-0859-1619CEA936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238" y="3298366"/>
                <a:ext cx="2051749" cy="765061"/>
              </a:xfrm>
              <a:prstGeom prst="rect">
                <a:avLst/>
              </a:prstGeom>
              <a:blipFill>
                <a:blip r:embed="rId7"/>
                <a:stretch>
                  <a:fillRect l="-4451" r="-474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8E87843-7AFC-7713-2B6F-E4F617549916}"/>
              </a:ext>
            </a:extLst>
          </p:cNvPr>
          <p:cNvSpPr txBox="1"/>
          <p:nvPr/>
        </p:nvSpPr>
        <p:spPr>
          <a:xfrm>
            <a:off x="317238" y="3969815"/>
            <a:ext cx="441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FMD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4A51010-9F80-A513-428F-BB809EC1680E}"/>
                  </a:ext>
                </a:extLst>
              </p:cNvPr>
              <p:cNvSpPr txBox="1"/>
              <p:nvPr/>
            </p:nvSpPr>
            <p:spPr>
              <a:xfrm>
                <a:off x="317238" y="4445303"/>
                <a:ext cx="222764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4A51010-9F80-A513-428F-BB809EC168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238" y="4445303"/>
                <a:ext cx="2227643" cy="769062"/>
              </a:xfrm>
              <a:prstGeom prst="rect">
                <a:avLst/>
              </a:prstGeom>
              <a:blipFill>
                <a:blip r:embed="rId8"/>
                <a:stretch>
                  <a:fillRect l="-4110" r="-465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61D8A75-BEED-A87A-37B2-E4EEE8493C0D}"/>
                  </a:ext>
                </a:extLst>
              </p:cNvPr>
              <p:cNvSpPr txBox="1"/>
              <p:nvPr/>
            </p:nvSpPr>
            <p:spPr>
              <a:xfrm>
                <a:off x="317238" y="5120753"/>
                <a:ext cx="41297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61D8A75-BEED-A87A-37B2-E4EEE8493C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238" y="5120753"/>
                <a:ext cx="4129786" cy="768490"/>
              </a:xfrm>
              <a:prstGeom prst="rect">
                <a:avLst/>
              </a:prstGeom>
              <a:blipFill>
                <a:blip r:embed="rId9"/>
                <a:stretch>
                  <a:fillRect l="-2216" r="-251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D09B251-7376-5A85-F90D-CAEF86792CE2}"/>
                  </a:ext>
                </a:extLst>
              </p:cNvPr>
              <p:cNvSpPr txBox="1"/>
              <p:nvPr/>
            </p:nvSpPr>
            <p:spPr>
              <a:xfrm>
                <a:off x="317238" y="5795632"/>
                <a:ext cx="3501326" cy="903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D09B251-7376-5A85-F90D-CAEF86792C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238" y="5795632"/>
                <a:ext cx="3501326" cy="903046"/>
              </a:xfrm>
              <a:prstGeom prst="rect">
                <a:avLst/>
              </a:prstGeom>
              <a:blipFill>
                <a:blip r:embed="rId10"/>
                <a:stretch>
                  <a:fillRect l="-2613" r="-2962" b="-6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99" name="yt_shape_11499"/>
              <p:cNvSpPr txBox="1"/>
              <p:nvPr/>
            </p:nvSpPr>
            <p:spPr>
              <a:xfrm>
                <a:off x="623392" y="1396916"/>
                <a:ext cx="5881418" cy="30341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）如图，作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的延长线于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499" name="yt_shape_114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396916"/>
                <a:ext cx="5881418" cy="3034164"/>
              </a:xfrm>
              <a:prstGeom prst="rect">
                <a:avLst/>
              </a:prstGeom>
              <a:blipFill>
                <a:blip r:embed="rId2"/>
                <a:stretch>
                  <a:fillRect l="-3109" t="-1606" r="-2176" b="-5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01" name="yt_image_1150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9792" y="3345674"/>
            <a:ext cx="1630922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338942-8CE1-6408-C2F9-75A012E63D30}"/>
              </a:ext>
            </a:extLst>
          </p:cNvPr>
          <p:cNvSpPr txBox="1"/>
          <p:nvPr/>
        </p:nvSpPr>
        <p:spPr>
          <a:xfrm>
            <a:off x="533381" y="1350110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的延长线于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37735E-7A63-75DC-018A-60448C5618CE}"/>
              </a:ext>
            </a:extLst>
          </p:cNvPr>
          <p:cNvSpPr txBox="1"/>
          <p:nvPr/>
        </p:nvSpPr>
        <p:spPr>
          <a:xfrm>
            <a:off x="533381" y="1825598"/>
            <a:ext cx="338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5BEA73-9F64-E806-2574-A51F845975DD}"/>
              </a:ext>
            </a:extLst>
          </p:cNvPr>
          <p:cNvSpPr txBox="1"/>
          <p:nvPr/>
        </p:nvSpPr>
        <p:spPr>
          <a:xfrm>
            <a:off x="533381" y="2301086"/>
            <a:ext cx="453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8B077D-070E-405A-3BD7-CC5323EBF60F}"/>
              </a:ext>
            </a:extLst>
          </p:cNvPr>
          <p:cNvSpPr txBox="1"/>
          <p:nvPr/>
        </p:nvSpPr>
        <p:spPr>
          <a:xfrm>
            <a:off x="533381" y="2776574"/>
            <a:ext cx="468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6A9D9B7-966B-3AB2-0F90-462B407475DD}"/>
                  </a:ext>
                </a:extLst>
              </p:cNvPr>
              <p:cNvSpPr txBox="1"/>
              <p:nvPr/>
            </p:nvSpPr>
            <p:spPr>
              <a:xfrm>
                <a:off x="533381" y="3252062"/>
                <a:ext cx="336861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6A9D9B7-966B-3AB2-0F90-462B407475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3252062"/>
                <a:ext cx="3368611" cy="772110"/>
              </a:xfrm>
              <a:prstGeom prst="rect">
                <a:avLst/>
              </a:prstGeom>
              <a:blipFill>
                <a:blip r:embed="rId4"/>
                <a:stretch>
                  <a:fillRect l="-2712" r="-289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09E4707-5EBF-A94E-71E2-B883D0A66E07}"/>
              </a:ext>
            </a:extLst>
          </p:cNvPr>
          <p:cNvSpPr txBox="1"/>
          <p:nvPr/>
        </p:nvSpPr>
        <p:spPr>
          <a:xfrm>
            <a:off x="533381" y="3930560"/>
            <a:ext cx="2847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497">
            <a:extLst>
              <a:ext uri="{FF2B5EF4-FFF2-40B4-BE49-F238E27FC236}">
                <a16:creationId xmlns:a16="http://schemas.microsoft.com/office/drawing/2014/main" id="{939000DE-EEC4-9246-E12B-34085F2FF2C0}"/>
              </a:ext>
            </a:extLst>
          </p:cNvPr>
          <p:cNvSpPr txBox="1"/>
          <p:nvPr/>
        </p:nvSpPr>
        <p:spPr>
          <a:xfrm>
            <a:off x="623392" y="980728"/>
            <a:ext cx="681276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中点时，求证：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9" name="yt_image_11491">
            <a:extLst>
              <a:ext uri="{FF2B5EF4-FFF2-40B4-BE49-F238E27FC236}">
                <a16:creationId xmlns:a16="http://schemas.microsoft.com/office/drawing/2014/main" id="{47569C64-009D-E825-03EF-485440EB1D92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63768" y="1174083"/>
            <a:ext cx="1937385" cy="188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4" name="yt_shape_11504"/>
          <p:cNvSpPr txBox="1"/>
          <p:nvPr/>
        </p:nvSpPr>
        <p:spPr>
          <a:xfrm>
            <a:off x="540000" y="900000"/>
            <a:ext cx="36484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相似与图形变换</a:t>
            </a:r>
          </a:p>
        </p:txBody>
      </p:sp>
      <p:sp>
        <p:nvSpPr>
          <p:cNvPr id="11505" name="yt_shape_11505"/>
          <p:cNvSpPr txBox="1"/>
          <p:nvPr/>
        </p:nvSpPr>
        <p:spPr>
          <a:xfrm>
            <a:off x="540000" y="1353522"/>
            <a:ext cx="858889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1506" name="yt_image_11506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5655" y="1992050"/>
            <a:ext cx="1380688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8" name="yt_shape_11508"/>
          <p:cNvSpPr txBox="1"/>
          <p:nvPr/>
        </p:nvSpPr>
        <p:spPr>
          <a:xfrm>
            <a:off x="5788223" y="3259864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</a:p>
        </p:txBody>
      </p:sp>
      <p:pic>
        <p:nvPicPr>
          <p:cNvPr id="3" name="yt_shape_1697709332825">
            <a:extLst>
              <a:ext uri="{FF2B5EF4-FFF2-40B4-BE49-F238E27FC236}">
                <a16:creationId xmlns:a16="http://schemas.microsoft.com/office/drawing/2014/main" id="{42F01403-EEDF-628C-724E-4C11E8630F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378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E209A7C-C5C0-AB0A-31E9-C96D57CCE71B}"/>
                  </a:ext>
                </a:extLst>
              </p:cNvPr>
              <p:cNvSpPr txBox="1"/>
              <p:nvPr/>
            </p:nvSpPr>
            <p:spPr>
              <a:xfrm>
                <a:off x="479376" y="3617855"/>
                <a:ext cx="6072695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E209A7C-C5C0-AB0A-31E9-C96D57CCE7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617855"/>
                <a:ext cx="6072695" cy="769062"/>
              </a:xfrm>
              <a:prstGeom prst="rect">
                <a:avLst/>
              </a:prstGeom>
              <a:blipFill>
                <a:blip r:embed="rId4"/>
                <a:stretch>
                  <a:fillRect l="-1606" r="-170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C14247B-39CB-336A-5021-26816C7733CC}"/>
                  </a:ext>
                </a:extLst>
              </p:cNvPr>
              <p:cNvSpPr txBox="1"/>
              <p:nvPr/>
            </p:nvSpPr>
            <p:spPr>
              <a:xfrm>
                <a:off x="479376" y="4293305"/>
                <a:ext cx="4096702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C14247B-39CB-336A-5021-26816C7733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293305"/>
                <a:ext cx="4096702" cy="771792"/>
              </a:xfrm>
              <a:prstGeom prst="rect">
                <a:avLst/>
              </a:prstGeom>
              <a:blipFill>
                <a:blip r:embed="rId5"/>
                <a:stretch>
                  <a:fillRect l="-2381" r="-253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FC69EBF-A09F-1DEF-2E6D-35EBF42E95C5}"/>
              </a:ext>
            </a:extLst>
          </p:cNvPr>
          <p:cNvSpPr txBox="1"/>
          <p:nvPr/>
        </p:nvSpPr>
        <p:spPr>
          <a:xfrm>
            <a:off x="479376" y="4971485"/>
            <a:ext cx="2566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BAD086-E14B-6789-B3CF-CFA734253E91}"/>
              </a:ext>
            </a:extLst>
          </p:cNvPr>
          <p:cNvSpPr txBox="1"/>
          <p:nvPr/>
        </p:nvSpPr>
        <p:spPr>
          <a:xfrm>
            <a:off x="479376" y="5446973"/>
            <a:ext cx="28708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09" name="yt_shape_11509"/>
              <p:cNvSpPr txBox="1"/>
              <p:nvPr/>
            </p:nvSpPr>
            <p:spPr>
              <a:xfrm>
                <a:off x="479376" y="764704"/>
                <a:ext cx="11316640" cy="1123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边上，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的值；</a:t>
                </a:r>
              </a:p>
            </p:txBody>
          </p:sp>
        </mc:Choice>
        <mc:Fallback xmlns="">
          <p:sp>
            <p:nvSpPr>
              <p:cNvPr id="11509" name="yt_shape_115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764704"/>
                <a:ext cx="11316640" cy="1123128"/>
              </a:xfrm>
              <a:prstGeom prst="rect">
                <a:avLst/>
              </a:prstGeom>
              <a:blipFill>
                <a:blip r:embed="rId2"/>
                <a:stretch>
                  <a:fillRect l="-1670" t="-4324" r="-808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11" name="yt_image_11511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39957" y="1385075"/>
            <a:ext cx="1988820" cy="163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1520">
            <a:extLst>
              <a:ext uri="{FF2B5EF4-FFF2-40B4-BE49-F238E27FC236}">
                <a16:creationId xmlns:a16="http://schemas.microsoft.com/office/drawing/2014/main" id="{236FE2C8-8E66-4793-CE8B-283E66E2216A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16295" y="3139310"/>
            <a:ext cx="2112482" cy="124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523">
                <a:extLst>
                  <a:ext uri="{FF2B5EF4-FFF2-40B4-BE49-F238E27FC236}">
                    <a16:creationId xmlns:a16="http://schemas.microsoft.com/office/drawing/2014/main" id="{D6D83A6E-3D23-E06A-6876-4ABF14D433F7}"/>
                  </a:ext>
                </a:extLst>
              </p:cNvPr>
              <p:cNvSpPr txBox="1"/>
              <p:nvPr/>
            </p:nvSpPr>
            <p:spPr>
              <a:xfrm>
                <a:off x="440265" y="2306529"/>
                <a:ext cx="265002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1523">
                <a:extLst>
                  <a:ext uri="{FF2B5EF4-FFF2-40B4-BE49-F238E27FC236}">
                    <a16:creationId xmlns:a16="http://schemas.microsoft.com/office/drawing/2014/main" id="{D6D83A6E-3D23-E06A-6876-4ABF14D43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265" y="2306529"/>
                <a:ext cx="2650021" cy="465577"/>
              </a:xfrm>
              <a:prstGeom prst="rect">
                <a:avLst/>
              </a:prstGeom>
              <a:blipFill>
                <a:blip r:embed="rId5"/>
                <a:stretch>
                  <a:fillRect l="-6897" t="-3896" r="-620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1525">
            <a:extLst>
              <a:ext uri="{FF2B5EF4-FFF2-40B4-BE49-F238E27FC236}">
                <a16:creationId xmlns:a16="http://schemas.microsoft.com/office/drawing/2014/main" id="{75EF8A57-7D0C-6E05-BE07-25FB31C0D944}"/>
              </a:ext>
            </a:extLst>
          </p:cNvPr>
          <p:cNvSpPr txBox="1"/>
          <p:nvPr/>
        </p:nvSpPr>
        <p:spPr>
          <a:xfrm>
            <a:off x="440265" y="2822894"/>
            <a:ext cx="5126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1526">
            <a:extLst>
              <a:ext uri="{FF2B5EF4-FFF2-40B4-BE49-F238E27FC236}">
                <a16:creationId xmlns:a16="http://schemas.microsoft.com/office/drawing/2014/main" id="{AA3C112E-5944-491E-8ABC-3009C7C906FA}"/>
              </a:ext>
            </a:extLst>
          </p:cNvPr>
          <p:cNvSpPr txBox="1"/>
          <p:nvPr/>
        </p:nvSpPr>
        <p:spPr>
          <a:xfrm>
            <a:off x="440265" y="3302197"/>
            <a:ext cx="2717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1527">
            <a:extLst>
              <a:ext uri="{FF2B5EF4-FFF2-40B4-BE49-F238E27FC236}">
                <a16:creationId xmlns:a16="http://schemas.microsoft.com/office/drawing/2014/main" id="{17A2B569-E823-A3A3-8020-688E016436F6}"/>
              </a:ext>
            </a:extLst>
          </p:cNvPr>
          <p:cNvSpPr txBox="1"/>
          <p:nvPr/>
        </p:nvSpPr>
        <p:spPr>
          <a:xfrm>
            <a:off x="440265" y="3781500"/>
            <a:ext cx="71477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）可证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1528">
                <a:extLst>
                  <a:ext uri="{FF2B5EF4-FFF2-40B4-BE49-F238E27FC236}">
                    <a16:creationId xmlns:a16="http://schemas.microsoft.com/office/drawing/2014/main" id="{301F5910-02EE-864C-EF3E-592B4CC0CE5A}"/>
                  </a:ext>
                </a:extLst>
              </p:cNvPr>
              <p:cNvSpPr txBox="1"/>
              <p:nvPr/>
            </p:nvSpPr>
            <p:spPr>
              <a:xfrm>
                <a:off x="440265" y="4260803"/>
                <a:ext cx="4807855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1528">
                <a:extLst>
                  <a:ext uri="{FF2B5EF4-FFF2-40B4-BE49-F238E27FC236}">
                    <a16:creationId xmlns:a16="http://schemas.microsoft.com/office/drawing/2014/main" id="{301F5910-02EE-864C-EF3E-592B4CC0CE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265" y="4260803"/>
                <a:ext cx="4807855" cy="722057"/>
              </a:xfrm>
              <a:prstGeom prst="rect">
                <a:avLst/>
              </a:prstGeom>
              <a:blipFill>
                <a:blip r:embed="rId6"/>
                <a:stretch>
                  <a:fillRect l="-3802" r="-3042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1530">
                <a:extLst>
                  <a:ext uri="{FF2B5EF4-FFF2-40B4-BE49-F238E27FC236}">
                    <a16:creationId xmlns:a16="http://schemas.microsoft.com/office/drawing/2014/main" id="{0F60E226-70A4-0076-8D00-3110EDDCD2EF}"/>
                  </a:ext>
                </a:extLst>
              </p:cNvPr>
              <p:cNvSpPr txBox="1"/>
              <p:nvPr/>
            </p:nvSpPr>
            <p:spPr>
              <a:xfrm>
                <a:off x="440265" y="5033648"/>
                <a:ext cx="4617290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9" name="yt_shape_11530">
                <a:extLst>
                  <a:ext uri="{FF2B5EF4-FFF2-40B4-BE49-F238E27FC236}">
                    <a16:creationId xmlns:a16="http://schemas.microsoft.com/office/drawing/2014/main" id="{0F60E226-70A4-0076-8D00-3110EDDCD2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265" y="5033648"/>
                <a:ext cx="4617290" cy="645305"/>
              </a:xfrm>
              <a:prstGeom prst="rect">
                <a:avLst/>
              </a:prstGeom>
              <a:blipFill>
                <a:blip r:embed="rId7"/>
                <a:stretch>
                  <a:fillRect l="-3958" r="-3166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1532">
            <a:extLst>
              <a:ext uri="{FF2B5EF4-FFF2-40B4-BE49-F238E27FC236}">
                <a16:creationId xmlns:a16="http://schemas.microsoft.com/office/drawing/2014/main" id="{5C6CA449-B1ED-9351-3F9E-DE47978481DE}"/>
              </a:ext>
            </a:extLst>
          </p:cNvPr>
          <p:cNvSpPr txBox="1"/>
          <p:nvPr/>
        </p:nvSpPr>
        <p:spPr>
          <a:xfrm>
            <a:off x="440265" y="5729741"/>
            <a:ext cx="5126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B2341C-2820-86F1-4B14-8ABF5302E278}"/>
              </a:ext>
            </a:extLst>
          </p:cNvPr>
          <p:cNvSpPr txBox="1"/>
          <p:nvPr/>
        </p:nvSpPr>
        <p:spPr>
          <a:xfrm>
            <a:off x="354981" y="1817123"/>
            <a:ext cx="5479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F291583-1410-9AFA-91C9-FCB091AE4C3F}"/>
                  </a:ext>
                </a:extLst>
              </p:cNvPr>
              <p:cNvSpPr txBox="1"/>
              <p:nvPr/>
            </p:nvSpPr>
            <p:spPr>
              <a:xfrm>
                <a:off x="350254" y="2259723"/>
                <a:ext cx="2804477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F291583-1410-9AFA-91C9-FCB091AE4C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254" y="2259723"/>
                <a:ext cx="2804477" cy="554686"/>
              </a:xfrm>
              <a:prstGeom prst="rect">
                <a:avLst/>
              </a:prstGeom>
              <a:blipFill>
                <a:blip r:embed="rId8"/>
                <a:stretch>
                  <a:fillRect l="-3254" r="-347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745E3079-4A55-ECD4-1EBC-2E338AE78E2B}"/>
              </a:ext>
            </a:extLst>
          </p:cNvPr>
          <p:cNvSpPr txBox="1"/>
          <p:nvPr/>
        </p:nvSpPr>
        <p:spPr>
          <a:xfrm>
            <a:off x="350254" y="2776088"/>
            <a:ext cx="5256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8641E18-4E4E-1941-A904-C506D82B1E1C}"/>
              </a:ext>
            </a:extLst>
          </p:cNvPr>
          <p:cNvSpPr txBox="1"/>
          <p:nvPr/>
        </p:nvSpPr>
        <p:spPr>
          <a:xfrm>
            <a:off x="350254" y="3255391"/>
            <a:ext cx="2870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9859661-0B7D-65EF-8B20-F1A17D857EA4}"/>
              </a:ext>
            </a:extLst>
          </p:cNvPr>
          <p:cNvSpPr txBox="1"/>
          <p:nvPr/>
        </p:nvSpPr>
        <p:spPr>
          <a:xfrm>
            <a:off x="350254" y="3734694"/>
            <a:ext cx="7258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）可证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70D6716-3449-2F37-02D4-3ACFA0E23814}"/>
                  </a:ext>
                </a:extLst>
              </p:cNvPr>
              <p:cNvSpPr txBox="1"/>
              <p:nvPr/>
            </p:nvSpPr>
            <p:spPr>
              <a:xfrm>
                <a:off x="350254" y="4213997"/>
                <a:ext cx="4941443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70D6716-3449-2F37-02D4-3ACFA0E238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254" y="4213997"/>
                <a:ext cx="4941443" cy="808686"/>
              </a:xfrm>
              <a:prstGeom prst="rect">
                <a:avLst/>
              </a:prstGeom>
              <a:blipFill>
                <a:blip r:embed="rId9"/>
                <a:stretch>
                  <a:fillRect l="-1850" r="-2096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03CBA31-4939-1153-9E9D-A1432A3EDA97}"/>
                  </a:ext>
                </a:extLst>
              </p:cNvPr>
              <p:cNvSpPr txBox="1"/>
              <p:nvPr/>
            </p:nvSpPr>
            <p:spPr>
              <a:xfrm>
                <a:off x="350254" y="4986842"/>
                <a:ext cx="4752722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03CBA31-4939-1153-9E9D-A1432A3ED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254" y="4986842"/>
                <a:ext cx="4752722" cy="732676"/>
              </a:xfrm>
              <a:prstGeom prst="rect">
                <a:avLst/>
              </a:prstGeom>
              <a:blipFill>
                <a:blip r:embed="rId10"/>
                <a:stretch>
                  <a:fillRect l="-1923" r="-217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A542AFF7-9E9C-2DD0-CA0E-6D7DDE1D025C}"/>
              </a:ext>
            </a:extLst>
          </p:cNvPr>
          <p:cNvSpPr txBox="1"/>
          <p:nvPr/>
        </p:nvSpPr>
        <p:spPr>
          <a:xfrm>
            <a:off x="350254" y="5682935"/>
            <a:ext cx="5256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CE09B19-F1B3-78F2-73E1-076EE489BB12}"/>
                  </a:ext>
                </a:extLst>
              </p:cNvPr>
              <p:cNvSpPr txBox="1"/>
              <p:nvPr/>
            </p:nvSpPr>
            <p:spPr>
              <a:xfrm>
                <a:off x="345287" y="6046780"/>
                <a:ext cx="2169542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CE09B19-F1B3-78F2-73E1-076EE489BB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87" y="6046780"/>
                <a:ext cx="2169542" cy="732676"/>
              </a:xfrm>
              <a:prstGeom prst="rect">
                <a:avLst/>
              </a:prstGeom>
              <a:blipFill>
                <a:blip r:embed="rId11"/>
                <a:stretch>
                  <a:fillRect l="-4494" r="-421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09771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13" name="yt_shape_11513"/>
              <p:cNvSpPr txBox="1"/>
              <p:nvPr/>
            </p:nvSpPr>
            <p:spPr>
              <a:xfrm>
                <a:off x="540119" y="900000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内一点，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，直接写出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13" name="yt_shape_11513" descr="{&quot;rangeId&quot;:3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15" name="yt_image_1151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2185" y="1845708"/>
            <a:ext cx="1150475" cy="209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17" name="yt_shape_11517"/>
              <p:cNvSpPr txBox="1"/>
              <p:nvPr/>
            </p:nvSpPr>
            <p:spPr>
              <a:xfrm>
                <a:off x="540000" y="4196590"/>
                <a:ext cx="5950155" cy="22754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517" name="yt_shape_11517" descr="{&quot;rangeId&quot;:3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96590"/>
                <a:ext cx="5950155" cy="2275495"/>
              </a:xfrm>
              <a:prstGeom prst="rect">
                <a:avLst/>
              </a:prstGeom>
              <a:blipFill>
                <a:blip r:embed="rId4"/>
                <a:stretch>
                  <a:fillRect l="-3176" r="-2254" b="-7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535">
            <a:extLst>
              <a:ext uri="{FF2B5EF4-FFF2-40B4-BE49-F238E27FC236}">
                <a16:creationId xmlns:a16="http://schemas.microsoft.com/office/drawing/2014/main" id="{1D258E57-7B13-49FA-CEAD-4F8E6680C7EB}"/>
              </a:ext>
            </a:extLst>
          </p:cNvPr>
          <p:cNvSpPr txBox="1"/>
          <p:nvPr/>
        </p:nvSpPr>
        <p:spPr>
          <a:xfrm>
            <a:off x="569387" y="1907078"/>
            <a:ext cx="697466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）解：如图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的右侧作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537">
            <a:extLst>
              <a:ext uri="{FF2B5EF4-FFF2-40B4-BE49-F238E27FC236}">
                <a16:creationId xmlns:a16="http://schemas.microsoft.com/office/drawing/2014/main" id="{450A8F47-5CAA-9473-0450-82CC944C16F9}"/>
              </a:ext>
            </a:extLst>
          </p:cNvPr>
          <p:cNvSpPr txBox="1"/>
          <p:nvPr/>
        </p:nvSpPr>
        <p:spPr>
          <a:xfrm>
            <a:off x="5336527" y="3018877"/>
            <a:ext cx="1153136" cy="12228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50" b="0" i="0" u="none" spc="-6650">
                <a:solidFill>
                  <a:srgbClr val="1EE3CF"/>
                </a:solidFill>
                <a:effectLst/>
                <a:latin typeface="白正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650" b="0" i="0" u="none" spc="7492">
                <a:solidFill>
                  <a:srgbClr val="1EE3CF"/>
                </a:solidFill>
                <a:effectLst/>
                <a:latin typeface="白正" pitchFamily="66"/>
                <a:ea typeface="宋体" pitchFamily="66"/>
                <a:cs typeface="宋体" pitchFamily="66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1536">
            <a:extLst>
              <a:ext uri="{FF2B5EF4-FFF2-40B4-BE49-F238E27FC236}">
                <a16:creationId xmlns:a16="http://schemas.microsoft.com/office/drawing/2014/main" id="{8C9BA27E-3F18-AD05-6E87-70B739F6DD07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00456" y="2156031"/>
            <a:ext cx="1220635" cy="139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926EFC5-AA7C-1FC6-87D9-63362372DDCC}"/>
              </a:ext>
            </a:extLst>
          </p:cNvPr>
          <p:cNvSpPr txBox="1"/>
          <p:nvPr/>
        </p:nvSpPr>
        <p:spPr>
          <a:xfrm>
            <a:off x="479376" y="1860272"/>
            <a:ext cx="708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，在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的右侧作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398949-E5BE-96FC-8CF2-DAC5A40DCABA}"/>
              </a:ext>
            </a:extLst>
          </p:cNvPr>
          <p:cNvSpPr txBox="1"/>
          <p:nvPr/>
        </p:nvSpPr>
        <p:spPr>
          <a:xfrm>
            <a:off x="479376" y="2335760"/>
            <a:ext cx="4656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的延长线于点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737D924-E3E3-34B3-9C9C-01AF97D17131}"/>
                  </a:ext>
                </a:extLst>
              </p:cNvPr>
              <p:cNvSpPr txBox="1"/>
              <p:nvPr/>
            </p:nvSpPr>
            <p:spPr>
              <a:xfrm>
                <a:off x="540000" y="2770371"/>
                <a:ext cx="225031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可求得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737D924-E3E3-34B3-9C9C-01AF97D171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0371"/>
                <a:ext cx="2250314" cy="558242"/>
              </a:xfrm>
              <a:prstGeom prst="rect">
                <a:avLst/>
              </a:prstGeom>
              <a:blipFill>
                <a:blip r:embed="rId6"/>
                <a:stretch>
                  <a:fillRect l="-4336" r="-4336" b="-2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8" name="yt_shape_11448"/>
          <p:cNvSpPr txBox="1"/>
          <p:nvPr/>
        </p:nvSpPr>
        <p:spPr>
          <a:xfrm>
            <a:off x="539881" y="1052482"/>
            <a:ext cx="42639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利用相似求线段的长</a:t>
            </a:r>
          </a:p>
        </p:txBody>
      </p:sp>
      <p:sp>
        <p:nvSpPr>
          <p:cNvPr id="11449" name="yt_shape_11449"/>
          <p:cNvSpPr txBox="1"/>
          <p:nvPr/>
        </p:nvSpPr>
        <p:spPr>
          <a:xfrm>
            <a:off x="540000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（南充市中考）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是等边三角形，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是外角平分线，点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450" name="yt_image_11450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592243"/>
            <a:ext cx="1903095" cy="15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52" name="yt_shape_11452"/>
          <p:cNvSpPr txBox="1"/>
          <p:nvPr/>
        </p:nvSpPr>
        <p:spPr>
          <a:xfrm>
            <a:off x="539881" y="2517854"/>
            <a:ext cx="413735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9332553">
            <a:extLst>
              <a:ext uri="{FF2B5EF4-FFF2-40B4-BE49-F238E27FC236}">
                <a16:creationId xmlns:a16="http://schemas.microsoft.com/office/drawing/2014/main" id="{AA044CA3-C8A5-48EE-809D-B75EFEA05A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093860"/>
            <a:ext cx="1174942" cy="3663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9B83E6D-6119-7AFA-92E3-9428D7E4A084}"/>
              </a:ext>
            </a:extLst>
          </p:cNvPr>
          <p:cNvSpPr txBox="1"/>
          <p:nvPr/>
        </p:nvSpPr>
        <p:spPr>
          <a:xfrm>
            <a:off x="479376" y="2908189"/>
            <a:ext cx="517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29CF67-8F9F-4B59-B92A-9206E57F8205}"/>
              </a:ext>
            </a:extLst>
          </p:cNvPr>
          <p:cNvSpPr txBox="1"/>
          <p:nvPr/>
        </p:nvSpPr>
        <p:spPr>
          <a:xfrm>
            <a:off x="479376" y="3383677"/>
            <a:ext cx="296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B4BC7D-04D0-0FD8-5152-14BF49CF02BA}"/>
              </a:ext>
            </a:extLst>
          </p:cNvPr>
          <p:cNvSpPr txBox="1"/>
          <p:nvPr/>
        </p:nvSpPr>
        <p:spPr>
          <a:xfrm>
            <a:off x="479376" y="3859165"/>
            <a:ext cx="394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F5A0C0B-D947-9E36-2A0A-08958DE5ECFD}"/>
                  </a:ext>
                </a:extLst>
              </p:cNvPr>
              <p:cNvSpPr txBox="1"/>
              <p:nvPr/>
            </p:nvSpPr>
            <p:spPr>
              <a:xfrm>
                <a:off x="479376" y="4334653"/>
                <a:ext cx="63125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是外角平分线，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F5A0C0B-D947-9E36-2A0A-08958DE5EC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334653"/>
                <a:ext cx="6312598" cy="765061"/>
              </a:xfrm>
              <a:prstGeom prst="rect">
                <a:avLst/>
              </a:prstGeom>
              <a:blipFill>
                <a:blip r:embed="rId4"/>
                <a:stretch>
                  <a:fillRect l="-1546" r="-154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15AAE5A-7074-067E-06A6-0347FC5FDE90}"/>
              </a:ext>
            </a:extLst>
          </p:cNvPr>
          <p:cNvSpPr txBox="1"/>
          <p:nvPr/>
        </p:nvSpPr>
        <p:spPr>
          <a:xfrm>
            <a:off x="479376" y="5006102"/>
            <a:ext cx="2464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6A0085-BC95-EC10-AA02-E093513F05DF}"/>
              </a:ext>
            </a:extLst>
          </p:cNvPr>
          <p:cNvSpPr txBox="1"/>
          <p:nvPr/>
        </p:nvSpPr>
        <p:spPr>
          <a:xfrm>
            <a:off x="479376" y="5481591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655E25-4B09-1C0F-F773-04690CE443BA}"/>
              </a:ext>
            </a:extLst>
          </p:cNvPr>
          <p:cNvSpPr txBox="1"/>
          <p:nvPr/>
        </p:nvSpPr>
        <p:spPr>
          <a:xfrm>
            <a:off x="479376" y="5957078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56" name="yt_shape_11456"/>
              <p:cNvSpPr txBox="1"/>
              <p:nvPr/>
            </p:nvSpPr>
            <p:spPr>
              <a:xfrm>
                <a:off x="540000" y="1158457"/>
                <a:ext cx="5385770" cy="49010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456" name="yt_shape_11456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58457"/>
                <a:ext cx="5385770" cy="4901085"/>
              </a:xfrm>
              <a:prstGeom prst="rect">
                <a:avLst/>
              </a:prstGeom>
              <a:blipFill>
                <a:blip r:embed="rId2"/>
                <a:stretch>
                  <a:fillRect l="-3511" t="-995" r="-2605" b="-2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A7B8BE6-19DF-7D33-8A3B-1F760BD724F9}"/>
              </a:ext>
            </a:extLst>
          </p:cNvPr>
          <p:cNvSpPr txBox="1"/>
          <p:nvPr/>
        </p:nvSpPr>
        <p:spPr>
          <a:xfrm>
            <a:off x="449989" y="1111651"/>
            <a:ext cx="385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B8B059-8CB3-15C0-51A0-C6C7D5D2A5EC}"/>
              </a:ext>
            </a:extLst>
          </p:cNvPr>
          <p:cNvSpPr txBox="1"/>
          <p:nvPr/>
        </p:nvSpPr>
        <p:spPr>
          <a:xfrm>
            <a:off x="449989" y="1587139"/>
            <a:ext cx="2007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3624E30-D69E-5BEA-7D5C-F7CF51B2ED3E}"/>
                  </a:ext>
                </a:extLst>
              </p:cNvPr>
              <p:cNvSpPr txBox="1"/>
              <p:nvPr/>
            </p:nvSpPr>
            <p:spPr>
              <a:xfrm>
                <a:off x="449989" y="2062627"/>
                <a:ext cx="37901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6, 'mathAnswerShape': 1}">
                <a:extLst>
                  <a:ext uri="{FF2B5EF4-FFF2-40B4-BE49-F238E27FC236}">
                    <a16:creationId xmlns:a16="http://schemas.microsoft.com/office/drawing/2014/main" id="{73624E30-D69E-5BEA-7D5C-F7CF51B2ED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62627"/>
                <a:ext cx="3790188" cy="613931"/>
              </a:xfrm>
              <a:prstGeom prst="rect">
                <a:avLst/>
              </a:prstGeom>
              <a:blipFill>
                <a:blip r:embed="rId3"/>
                <a:stretch>
                  <a:fillRect l="-2572" r="-273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30045CA-6B77-2C4E-0A33-70CB971BE2F8}"/>
              </a:ext>
            </a:extLst>
          </p:cNvPr>
          <p:cNvSpPr txBox="1"/>
          <p:nvPr/>
        </p:nvSpPr>
        <p:spPr>
          <a:xfrm>
            <a:off x="449989" y="2582946"/>
            <a:ext cx="2077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A9C202-2FA3-E193-8BE2-49729644FE92}"/>
              </a:ext>
            </a:extLst>
          </p:cNvPr>
          <p:cNvSpPr txBox="1"/>
          <p:nvPr/>
        </p:nvSpPr>
        <p:spPr>
          <a:xfrm>
            <a:off x="449989" y="3058434"/>
            <a:ext cx="407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3A5E5E-AA68-A46B-7A4D-DFAFBEA946F2}"/>
                  </a:ext>
                </a:extLst>
              </p:cNvPr>
              <p:cNvSpPr txBox="1"/>
              <p:nvPr/>
            </p:nvSpPr>
            <p:spPr>
              <a:xfrm>
                <a:off x="449989" y="3533922"/>
                <a:ext cx="384600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26, 'mathAnswerShape': 1}">
                <a:extLst>
                  <a:ext uri="{FF2B5EF4-FFF2-40B4-BE49-F238E27FC236}">
                    <a16:creationId xmlns:a16="http://schemas.microsoft.com/office/drawing/2014/main" id="{FB3A5E5E-AA68-A46B-7A4D-DFAFBEA946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3922"/>
                <a:ext cx="3846004" cy="630441"/>
              </a:xfrm>
              <a:prstGeom prst="rect">
                <a:avLst/>
              </a:prstGeom>
              <a:blipFill>
                <a:blip r:embed="rId4"/>
                <a:stretch>
                  <a:fillRect l="-2536" r="-2536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61C76C2-498B-8155-C6F9-C0EB682D8D74}"/>
                  </a:ext>
                </a:extLst>
              </p:cNvPr>
              <p:cNvSpPr txBox="1"/>
              <p:nvPr/>
            </p:nvSpPr>
            <p:spPr>
              <a:xfrm>
                <a:off x="449989" y="4196214"/>
                <a:ext cx="551376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白正" pitchFamily="24"/>
                  <a:ea typeface="黑体" pitchFamily="24"/>
                  <a:cs typeface="宋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61C76C2-498B-8155-C6F9-C0EB682D8D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6214"/>
                <a:ext cx="5513768" cy="771792"/>
              </a:xfrm>
              <a:prstGeom prst="rect">
                <a:avLst/>
              </a:prstGeom>
              <a:blipFill>
                <a:blip r:embed="rId5"/>
                <a:stretch>
                  <a:fillRect l="-1770" t="-28346" b="-32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17FDFFA-3DD4-8349-0660-7B3A589D46F6}"/>
                  </a:ext>
                </a:extLst>
              </p:cNvPr>
              <p:cNvSpPr txBox="1"/>
              <p:nvPr/>
            </p:nvSpPr>
            <p:spPr>
              <a:xfrm>
                <a:off x="1934645" y="4358554"/>
                <a:ext cx="2729802" cy="8495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17FDFFA-3DD4-8349-0660-7B3A589D46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4645" y="4358554"/>
                <a:ext cx="2729802" cy="849516"/>
              </a:xfrm>
              <a:prstGeom prst="rect">
                <a:avLst/>
              </a:prstGeom>
              <a:blipFill>
                <a:blip r:embed="rId6"/>
                <a:stretch>
                  <a:fillRect r="-3571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D766D1C-29E9-7A8B-ABA3-91D46DDB8972}"/>
                  </a:ext>
                </a:extLst>
              </p:cNvPr>
              <p:cNvSpPr txBox="1"/>
              <p:nvPr/>
            </p:nvSpPr>
            <p:spPr>
              <a:xfrm>
                <a:off x="449989" y="5079692"/>
                <a:ext cx="3180589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D766D1C-29E9-7A8B-ABA3-91D46DDB8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79692"/>
                <a:ext cx="3180589" cy="554114"/>
              </a:xfrm>
              <a:prstGeom prst="rect">
                <a:avLst/>
              </a:prstGeom>
              <a:blipFill>
                <a:blip r:embed="rId7"/>
                <a:stretch>
                  <a:fillRect l="-3065" r="-325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1454">
            <a:extLst>
              <a:ext uri="{FF2B5EF4-FFF2-40B4-BE49-F238E27FC236}">
                <a16:creationId xmlns:a16="http://schemas.microsoft.com/office/drawing/2014/main" id="{E0C1E57B-EA74-38B4-03FC-F068FEB5F606}"/>
              </a:ext>
            </a:extLst>
          </p:cNvPr>
          <p:cNvSpPr txBox="1"/>
          <p:nvPr/>
        </p:nvSpPr>
        <p:spPr>
          <a:xfrm>
            <a:off x="540000" y="754150"/>
            <a:ext cx="520495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12" name="yt_image_11450">
            <a:extLst>
              <a:ext uri="{FF2B5EF4-FFF2-40B4-BE49-F238E27FC236}">
                <a16:creationId xmlns:a16="http://schemas.microsoft.com/office/drawing/2014/main" id="{7494E8C6-8FFA-B94D-737D-298A42407840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624392" y="1312288"/>
            <a:ext cx="1903095" cy="15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1458">
            <a:extLst>
              <a:ext uri="{FF2B5EF4-FFF2-40B4-BE49-F238E27FC236}">
                <a16:creationId xmlns:a16="http://schemas.microsoft.com/office/drawing/2014/main" id="{1638E475-96E0-0EB2-1BD4-4E89B57CBAD2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71444" y="3186326"/>
            <a:ext cx="1756043" cy="143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1" name="yt_shape_11461"/>
          <p:cNvSpPr txBox="1"/>
          <p:nvPr/>
        </p:nvSpPr>
        <p:spPr>
          <a:xfrm>
            <a:off x="540000" y="1216464"/>
            <a:ext cx="457176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利用相似求图形的面积</a:t>
            </a:r>
          </a:p>
        </p:txBody>
      </p:sp>
      <p:sp>
        <p:nvSpPr>
          <p:cNvPr id="11462" name="yt_shape_11462"/>
          <p:cNvSpPr txBox="1"/>
          <p:nvPr/>
        </p:nvSpPr>
        <p:spPr>
          <a:xfrm>
            <a:off x="540119" y="17207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（杭州市中考）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64" name="yt_shape_11464"/>
          <p:cNvSpPr txBox="1"/>
          <p:nvPr/>
        </p:nvSpPr>
        <p:spPr>
          <a:xfrm>
            <a:off x="5007827" y="2680209"/>
            <a:ext cx="1759392" cy="10849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00" b="0" i="0" u="none" spc="-5900">
                <a:solidFill>
                  <a:srgbClr val="1EE3CF"/>
                </a:solidFill>
                <a:effectLst/>
                <a:latin typeface="白正" pitchFamily="59"/>
                <a:ea typeface="宋体" pitchFamily="59"/>
                <a:cs typeface="宋体" pitchFamily="59"/>
              </a:rPr>
              <a:t> </a:t>
            </a:r>
            <a:r>
              <a:rPr lang="en-US" altLang="zh-CN" sz="5900" b="0" i="0" u="none" spc="12382">
                <a:solidFill>
                  <a:srgbClr val="1EE3CF"/>
                </a:solidFill>
                <a:effectLst/>
                <a:latin typeface="白正" pitchFamily="59"/>
                <a:ea typeface="宋体" pitchFamily="59"/>
                <a:cs typeface="宋体" pitchFamily="59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1463" name="yt_image_1146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2680079"/>
            <a:ext cx="1759429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6" name="yt_shape_11466"/>
          <p:cNvSpPr txBox="1"/>
          <p:nvPr/>
        </p:nvSpPr>
        <p:spPr>
          <a:xfrm>
            <a:off x="539882" y="2629421"/>
            <a:ext cx="410208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9332624">
            <a:extLst>
              <a:ext uri="{FF2B5EF4-FFF2-40B4-BE49-F238E27FC236}">
                <a16:creationId xmlns:a16="http://schemas.microsoft.com/office/drawing/2014/main" id="{26EA2CCD-2B93-FBB3-4116-4814AA42C4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57842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A88036-527C-18A5-C289-32FE2594EF43}"/>
              </a:ext>
            </a:extLst>
          </p:cNvPr>
          <p:cNvSpPr txBox="1"/>
          <p:nvPr/>
        </p:nvSpPr>
        <p:spPr>
          <a:xfrm>
            <a:off x="441545" y="3065520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0E46B9-BDFE-73EE-799E-FE55B8F71DB7}"/>
              </a:ext>
            </a:extLst>
          </p:cNvPr>
          <p:cNvSpPr txBox="1"/>
          <p:nvPr/>
        </p:nvSpPr>
        <p:spPr>
          <a:xfrm>
            <a:off x="441545" y="3541008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537A8A-FC69-A0C3-42CD-BB43B1448A68}"/>
              </a:ext>
            </a:extLst>
          </p:cNvPr>
          <p:cNvSpPr txBox="1"/>
          <p:nvPr/>
        </p:nvSpPr>
        <p:spPr>
          <a:xfrm>
            <a:off x="441545" y="4016496"/>
            <a:ext cx="183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CB2F75-4D04-8F6B-A840-80F98BFE1604}"/>
              </a:ext>
            </a:extLst>
          </p:cNvPr>
          <p:cNvSpPr txBox="1"/>
          <p:nvPr/>
        </p:nvSpPr>
        <p:spPr>
          <a:xfrm>
            <a:off x="441545" y="4491984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78F7F7-315D-04E2-B943-89EF60D21EA6}"/>
              </a:ext>
            </a:extLst>
          </p:cNvPr>
          <p:cNvSpPr txBox="1"/>
          <p:nvPr/>
        </p:nvSpPr>
        <p:spPr>
          <a:xfrm>
            <a:off x="441545" y="4967472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75" name="yt_shape_11475"/>
              <p:cNvSpPr txBox="1"/>
              <p:nvPr/>
            </p:nvSpPr>
            <p:spPr>
              <a:xfrm>
                <a:off x="476202" y="3997432"/>
                <a:ext cx="4372992" cy="2802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𝐹𝐶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𝐴𝐶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475" name="yt_shape_114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202" y="3997432"/>
                <a:ext cx="4372992" cy="2802049"/>
              </a:xfrm>
              <a:prstGeom prst="rect">
                <a:avLst/>
              </a:prstGeom>
              <a:blipFill>
                <a:blip r:embed="rId2"/>
                <a:stretch>
                  <a:fillRect l="-4184" r="-3626" b="-2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325A9F7-2F83-D3AF-445C-79D3D59F3D3D}"/>
                  </a:ext>
                </a:extLst>
              </p:cNvPr>
              <p:cNvSpPr txBox="1"/>
              <p:nvPr/>
            </p:nvSpPr>
            <p:spPr>
              <a:xfrm>
                <a:off x="386191" y="3950626"/>
                <a:ext cx="315817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325A9F7-2F83-D3AF-445C-79D3D59F3D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191" y="3950626"/>
                <a:ext cx="3158173" cy="772110"/>
              </a:xfrm>
              <a:prstGeom prst="rect">
                <a:avLst/>
              </a:prstGeom>
              <a:blipFill>
                <a:blip r:embed="rId3"/>
                <a:stretch>
                  <a:fillRect l="-2896" r="-3089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AC98F21-E311-B9F4-E571-0074D3401A9B}"/>
              </a:ext>
            </a:extLst>
          </p:cNvPr>
          <p:cNvSpPr txBox="1"/>
          <p:nvPr/>
        </p:nvSpPr>
        <p:spPr>
          <a:xfrm>
            <a:off x="386191" y="4629124"/>
            <a:ext cx="451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4DACE2-C02B-F130-0668-46C52878E6A1}"/>
                  </a:ext>
                </a:extLst>
              </p:cNvPr>
              <p:cNvSpPr txBox="1"/>
              <p:nvPr/>
            </p:nvSpPr>
            <p:spPr>
              <a:xfrm>
                <a:off x="386191" y="5104612"/>
                <a:ext cx="3965257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𝐹𝐶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𝐴𝐶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4DACE2-C02B-F130-0668-46C52878E6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191" y="5104612"/>
                <a:ext cx="3965257" cy="1080910"/>
              </a:xfrm>
              <a:prstGeom prst="rect">
                <a:avLst/>
              </a:prstGeom>
              <a:blipFill>
                <a:blip r:embed="rId4"/>
                <a:stretch>
                  <a:fillRect l="-2304" r="-2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3593BF-D5A5-4B2E-D2A9-04AA5FC13BE2}"/>
                  </a:ext>
                </a:extLst>
              </p:cNvPr>
              <p:cNvSpPr txBox="1"/>
              <p:nvPr/>
            </p:nvSpPr>
            <p:spPr>
              <a:xfrm>
                <a:off x="386191" y="6091910"/>
                <a:ext cx="4123436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3593BF-D5A5-4B2E-D2A9-04AA5FC13B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191" y="6091910"/>
                <a:ext cx="4123436" cy="727278"/>
              </a:xfrm>
              <a:prstGeom prst="rect">
                <a:avLst/>
              </a:prstGeom>
              <a:blipFill>
                <a:blip r:embed="rId5"/>
                <a:stretch>
                  <a:fillRect l="-2216" r="-1920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61139A2-490A-AD79-8D1B-C0945888B3FF}"/>
                  </a:ext>
                </a:extLst>
              </p:cNvPr>
              <p:cNvSpPr txBox="1"/>
              <p:nvPr/>
            </p:nvSpPr>
            <p:spPr>
              <a:xfrm>
                <a:off x="476202" y="2162695"/>
                <a:ext cx="545896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61139A2-490A-AD79-8D1B-C0945888B3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202" y="2162695"/>
                <a:ext cx="5458968" cy="771792"/>
              </a:xfrm>
              <a:prstGeom prst="rect">
                <a:avLst/>
              </a:prstGeom>
              <a:blipFill>
                <a:blip r:embed="rId6"/>
                <a:stretch>
                  <a:fillRect l="-1674" r="-18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5EB6E07-AA10-7E38-EA33-5311F425E9F7}"/>
                  </a:ext>
                </a:extLst>
              </p:cNvPr>
              <p:cNvSpPr txBox="1"/>
              <p:nvPr/>
            </p:nvSpPr>
            <p:spPr>
              <a:xfrm>
                <a:off x="476202" y="2840875"/>
                <a:ext cx="5598985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5EB6E07-AA10-7E38-EA33-5311F425E9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202" y="2840875"/>
                <a:ext cx="5598985" cy="766331"/>
              </a:xfrm>
              <a:prstGeom prst="rect">
                <a:avLst/>
              </a:prstGeom>
              <a:blipFill>
                <a:blip r:embed="rId7"/>
                <a:stretch>
                  <a:fillRect l="-1632" r="-195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7C55EB8-9DAF-3984-D02F-78356B1C76D5}"/>
              </a:ext>
            </a:extLst>
          </p:cNvPr>
          <p:cNvSpPr txBox="1"/>
          <p:nvPr/>
        </p:nvSpPr>
        <p:spPr>
          <a:xfrm>
            <a:off x="476202" y="3513594"/>
            <a:ext cx="1694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yt_shape_11467">
                <a:extLst>
                  <a:ext uri="{FF2B5EF4-FFF2-40B4-BE49-F238E27FC236}">
                    <a16:creationId xmlns:a16="http://schemas.microsoft.com/office/drawing/2014/main" id="{2C3DE5CC-2144-9912-7B6D-B27B4532BFA1}"/>
                  </a:ext>
                </a:extLst>
              </p:cNvPr>
              <p:cNvSpPr txBox="1"/>
              <p:nvPr/>
            </p:nvSpPr>
            <p:spPr>
              <a:xfrm>
                <a:off x="471535" y="644675"/>
                <a:ext cx="1889620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" name="yt_shape_11467">
                <a:extLst>
                  <a:ext uri="{FF2B5EF4-FFF2-40B4-BE49-F238E27FC236}">
                    <a16:creationId xmlns:a16="http://schemas.microsoft.com/office/drawing/2014/main" id="{2C3DE5CC-2144-9912-7B6D-B27B4532BF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535" y="644675"/>
                <a:ext cx="1889620" cy="645305"/>
              </a:xfrm>
              <a:prstGeom prst="rect">
                <a:avLst/>
              </a:prstGeom>
              <a:blipFill>
                <a:blip r:embed="rId8"/>
                <a:stretch>
                  <a:fillRect l="-9677" r="-9032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1469">
            <a:extLst>
              <a:ext uri="{FF2B5EF4-FFF2-40B4-BE49-F238E27FC236}">
                <a16:creationId xmlns:a16="http://schemas.microsoft.com/office/drawing/2014/main" id="{7F24DBE4-A7ED-D987-C9FE-2B880EEBDFB7}"/>
              </a:ext>
            </a:extLst>
          </p:cNvPr>
          <p:cNvSpPr txBox="1"/>
          <p:nvPr/>
        </p:nvSpPr>
        <p:spPr>
          <a:xfrm>
            <a:off x="471535" y="1340768"/>
            <a:ext cx="415338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的长；</a:t>
            </a:r>
          </a:p>
        </p:txBody>
      </p:sp>
      <p:sp>
        <p:nvSpPr>
          <p:cNvPr id="15" name="yt_shape_11470">
            <a:extLst>
              <a:ext uri="{FF2B5EF4-FFF2-40B4-BE49-F238E27FC236}">
                <a16:creationId xmlns:a16="http://schemas.microsoft.com/office/drawing/2014/main" id="{A3B5DC75-F8F7-5FAD-FBBB-D7F50D7F5CB8}"/>
              </a:ext>
            </a:extLst>
          </p:cNvPr>
          <p:cNvSpPr txBox="1"/>
          <p:nvPr/>
        </p:nvSpPr>
        <p:spPr>
          <a:xfrm>
            <a:off x="471535" y="1826932"/>
            <a:ext cx="55463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" name="yt_image_11463">
            <a:extLst>
              <a:ext uri="{FF2B5EF4-FFF2-40B4-BE49-F238E27FC236}">
                <a16:creationId xmlns:a16="http://schemas.microsoft.com/office/drawing/2014/main" id="{1C7CD08D-3890-C1CA-140A-89548E5F630D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552384" y="1061161"/>
            <a:ext cx="1759429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7" name="yt_shape_11477"/>
          <p:cNvSpPr txBox="1"/>
          <p:nvPr/>
        </p:nvSpPr>
        <p:spPr>
          <a:xfrm>
            <a:off x="551384" y="836458"/>
            <a:ext cx="36484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 dirty="0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利用相似求角度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478" name="yt_shape_11478"/>
              <p:cNvSpPr txBox="1"/>
              <p:nvPr/>
            </p:nvSpPr>
            <p:spPr>
              <a:xfrm>
                <a:off x="551384" y="1340768"/>
                <a:ext cx="10842776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边上截取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78" name="yt_shape_114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40768"/>
                <a:ext cx="10842776" cy="722698"/>
              </a:xfrm>
              <a:prstGeom prst="rect">
                <a:avLst/>
              </a:prstGeom>
              <a:blipFill>
                <a:blip r:embed="rId2"/>
                <a:stretch>
                  <a:fillRect l="-1686" r="-956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80" name="yt_image_11480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2348880"/>
            <a:ext cx="1411340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82" name="yt_shape_11482"/>
          <p:cNvSpPr txBox="1"/>
          <p:nvPr/>
        </p:nvSpPr>
        <p:spPr>
          <a:xfrm>
            <a:off x="551384" y="2031750"/>
            <a:ext cx="651460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）通过计算，判断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的大小关系；</a:t>
            </a:r>
          </a:p>
        </p:txBody>
      </p:sp>
      <p:pic>
        <p:nvPicPr>
          <p:cNvPr id="3" name="yt_shape_1697709332689">
            <a:extLst>
              <a:ext uri="{FF2B5EF4-FFF2-40B4-BE49-F238E27FC236}">
                <a16:creationId xmlns:a16="http://schemas.microsoft.com/office/drawing/2014/main" id="{FA58D83E-96F5-79B2-100B-41BA69EAF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77836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045562E-3193-42EF-40E1-FA9D1F5E7EC1}"/>
                  </a:ext>
                </a:extLst>
              </p:cNvPr>
              <p:cNvSpPr txBox="1"/>
              <p:nvPr/>
            </p:nvSpPr>
            <p:spPr>
              <a:xfrm>
                <a:off x="551384" y="2304972"/>
                <a:ext cx="4825174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045562E-3193-42EF-40E1-FA9D1F5E7E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304972"/>
                <a:ext cx="4825174" cy="853136"/>
              </a:xfrm>
              <a:prstGeom prst="rect">
                <a:avLst/>
              </a:prstGeom>
              <a:blipFill>
                <a:blip r:embed="rId5"/>
                <a:stretch>
                  <a:fillRect l="-1894" r="-2146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193C72-D906-7220-C8AA-E09169E6E22C}"/>
                  </a:ext>
                </a:extLst>
              </p:cNvPr>
              <p:cNvSpPr txBox="1"/>
              <p:nvPr/>
            </p:nvSpPr>
            <p:spPr>
              <a:xfrm>
                <a:off x="551384" y="3064496"/>
                <a:ext cx="1837499" cy="8531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193C72-D906-7220-C8AA-E09169E6E2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064496"/>
                <a:ext cx="1837499" cy="853135"/>
              </a:xfrm>
              <a:prstGeom prst="rect">
                <a:avLst/>
              </a:prstGeom>
              <a:blipFill>
                <a:blip r:embed="rId6"/>
                <a:stretch>
                  <a:fillRect l="-4967" r="-5629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69727C1-3032-ABE4-53AF-DF183E0E556A}"/>
                  </a:ext>
                </a:extLst>
              </p:cNvPr>
              <p:cNvSpPr txBox="1"/>
              <p:nvPr/>
            </p:nvSpPr>
            <p:spPr>
              <a:xfrm>
                <a:off x="551384" y="3824019"/>
                <a:ext cx="3228214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69727C1-3032-ABE4-53AF-DF183E0E55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824019"/>
                <a:ext cx="3228214" cy="853136"/>
              </a:xfrm>
              <a:prstGeom prst="rect">
                <a:avLst/>
              </a:prstGeom>
              <a:blipFill>
                <a:blip r:embed="rId7"/>
                <a:stretch>
                  <a:fillRect l="-2830" r="-3208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030D8A3-7F22-A9A0-E440-5ED6E0066B4D}"/>
                  </a:ext>
                </a:extLst>
              </p:cNvPr>
              <p:cNvSpPr txBox="1"/>
              <p:nvPr/>
            </p:nvSpPr>
            <p:spPr>
              <a:xfrm>
                <a:off x="551384" y="4583543"/>
                <a:ext cx="6271451" cy="8531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030D8A3-7F22-A9A0-E440-5ED6E0066B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583543"/>
                <a:ext cx="6271451" cy="853135"/>
              </a:xfrm>
              <a:prstGeom prst="rect">
                <a:avLst/>
              </a:prstGeom>
              <a:blipFill>
                <a:blip r:embed="rId8"/>
                <a:stretch>
                  <a:fillRect l="-1458" r="-1652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4419BD8-9AD8-0F00-3079-E325291B61C1}"/>
                  </a:ext>
                </a:extLst>
              </p:cNvPr>
              <p:cNvSpPr txBox="1"/>
              <p:nvPr/>
            </p:nvSpPr>
            <p:spPr>
              <a:xfrm>
                <a:off x="551384" y="5343066"/>
                <a:ext cx="3901313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4419BD8-9AD8-0F00-3079-E325291B61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343066"/>
                <a:ext cx="3901313" cy="853136"/>
              </a:xfrm>
              <a:prstGeom prst="rect">
                <a:avLst/>
              </a:prstGeom>
              <a:blipFill>
                <a:blip r:embed="rId9"/>
                <a:stretch>
                  <a:fillRect l="-2344" r="-2656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2CF4BF9-4A0D-9001-257A-AF2A8CBC0FB9}"/>
              </a:ext>
            </a:extLst>
          </p:cNvPr>
          <p:cNvSpPr txBox="1"/>
          <p:nvPr/>
        </p:nvSpPr>
        <p:spPr>
          <a:xfrm>
            <a:off x="551384" y="6102590"/>
            <a:ext cx="2288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86" name="yt_shape_11486"/>
              <p:cNvSpPr txBox="1"/>
              <p:nvPr/>
            </p:nvSpPr>
            <p:spPr>
              <a:xfrm>
                <a:off x="497379" y="1171550"/>
                <a:ext cx="6383158" cy="56394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486" name="yt_shape_114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171550"/>
                <a:ext cx="6383158" cy="5639493"/>
              </a:xfrm>
              <a:prstGeom prst="rect">
                <a:avLst/>
              </a:prstGeom>
              <a:blipFill>
                <a:blip r:embed="rId2"/>
                <a:stretch>
                  <a:fillRect l="-2961" t="-865" r="-2006" b="-24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54FCB23-53A5-D540-FF69-A7F2D890D8BA}"/>
              </a:ext>
            </a:extLst>
          </p:cNvPr>
          <p:cNvSpPr txBox="1"/>
          <p:nvPr/>
        </p:nvSpPr>
        <p:spPr>
          <a:xfrm>
            <a:off x="407368" y="1124744"/>
            <a:ext cx="468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BAD6D6-B10D-0D54-2FC7-E2A1257F302B}"/>
                  </a:ext>
                </a:extLst>
              </p:cNvPr>
              <p:cNvSpPr txBox="1"/>
              <p:nvPr/>
            </p:nvSpPr>
            <p:spPr>
              <a:xfrm>
                <a:off x="407368" y="1600232"/>
                <a:ext cx="3779838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BAD6D6-B10D-0D54-2FC7-E2A1257F30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600232"/>
                <a:ext cx="3779838" cy="772110"/>
              </a:xfrm>
              <a:prstGeom prst="rect">
                <a:avLst/>
              </a:prstGeom>
              <a:blipFill>
                <a:blip r:embed="rId3"/>
                <a:stretch>
                  <a:fillRect l="-2581" r="-258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EB1FC92-42EA-72B8-0C2F-B45D3A615FCB}"/>
              </a:ext>
            </a:extLst>
          </p:cNvPr>
          <p:cNvSpPr txBox="1"/>
          <p:nvPr/>
        </p:nvSpPr>
        <p:spPr>
          <a:xfrm>
            <a:off x="407368" y="2278730"/>
            <a:ext cx="489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3FAF4D-E91B-5640-EF30-0FD85BF0A9BD}"/>
                  </a:ext>
                </a:extLst>
              </p:cNvPr>
              <p:cNvSpPr txBox="1"/>
              <p:nvPr/>
            </p:nvSpPr>
            <p:spPr>
              <a:xfrm>
                <a:off x="407368" y="2754218"/>
                <a:ext cx="3957002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3FAF4D-E91B-5640-EF30-0FD85BF0A9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754218"/>
                <a:ext cx="3957002" cy="771792"/>
              </a:xfrm>
              <a:prstGeom prst="rect">
                <a:avLst/>
              </a:prstGeom>
              <a:blipFill>
                <a:blip r:embed="rId4"/>
                <a:stretch>
                  <a:fillRect l="-2465" r="-26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47F4DAB-FB22-FF70-CAA0-17ADDFE7BAB5}"/>
              </a:ext>
            </a:extLst>
          </p:cNvPr>
          <p:cNvSpPr txBox="1"/>
          <p:nvPr/>
        </p:nvSpPr>
        <p:spPr>
          <a:xfrm>
            <a:off x="407368" y="3432398"/>
            <a:ext cx="2372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F07432-95DF-D870-C0B3-E892DD9178E8}"/>
              </a:ext>
            </a:extLst>
          </p:cNvPr>
          <p:cNvSpPr txBox="1"/>
          <p:nvPr/>
        </p:nvSpPr>
        <p:spPr>
          <a:xfrm>
            <a:off x="407368" y="3907886"/>
            <a:ext cx="428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001D48-27C1-1D76-5C66-925B508699C1}"/>
              </a:ext>
            </a:extLst>
          </p:cNvPr>
          <p:cNvSpPr txBox="1"/>
          <p:nvPr/>
        </p:nvSpPr>
        <p:spPr>
          <a:xfrm>
            <a:off x="407368" y="4383374"/>
            <a:ext cx="650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97C248-B773-15A8-8077-C49157B60A4F}"/>
              </a:ext>
            </a:extLst>
          </p:cNvPr>
          <p:cNvSpPr txBox="1"/>
          <p:nvPr/>
        </p:nvSpPr>
        <p:spPr>
          <a:xfrm>
            <a:off x="407368" y="4858862"/>
            <a:ext cx="416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977F38A-3F3B-A426-E68E-820F85C5D4AC}"/>
              </a:ext>
            </a:extLst>
          </p:cNvPr>
          <p:cNvSpPr txBox="1"/>
          <p:nvPr/>
        </p:nvSpPr>
        <p:spPr>
          <a:xfrm>
            <a:off x="407368" y="5334350"/>
            <a:ext cx="2764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EDD646C-0088-E148-70B5-46E3530CF9FF}"/>
              </a:ext>
            </a:extLst>
          </p:cNvPr>
          <p:cNvSpPr txBox="1"/>
          <p:nvPr/>
        </p:nvSpPr>
        <p:spPr>
          <a:xfrm>
            <a:off x="407368" y="5809838"/>
            <a:ext cx="173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1D05C89-39B6-6D4E-D27A-231EE4DB1A35}"/>
              </a:ext>
            </a:extLst>
          </p:cNvPr>
          <p:cNvSpPr txBox="1"/>
          <p:nvPr/>
        </p:nvSpPr>
        <p:spPr>
          <a:xfrm>
            <a:off x="407368" y="6285326"/>
            <a:ext cx="21898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1484">
            <a:extLst>
              <a:ext uri="{FF2B5EF4-FFF2-40B4-BE49-F238E27FC236}">
                <a16:creationId xmlns:a16="http://schemas.microsoft.com/office/drawing/2014/main" id="{A096A9E2-4AD5-7A27-7501-189B685C6B40}"/>
              </a:ext>
            </a:extLst>
          </p:cNvPr>
          <p:cNvSpPr txBox="1"/>
          <p:nvPr/>
        </p:nvSpPr>
        <p:spPr>
          <a:xfrm>
            <a:off x="497379" y="692612"/>
            <a:ext cx="298318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14" name="yt_image_11480">
            <a:extLst>
              <a:ext uri="{FF2B5EF4-FFF2-40B4-BE49-F238E27FC236}">
                <a16:creationId xmlns:a16="http://schemas.microsoft.com/office/drawing/2014/main" id="{FE8917E7-BF10-1EAE-FFF1-3C3B5DA9DA6F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6400" y="1759618"/>
            <a:ext cx="1411340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" name="yt_shape_11489"/>
          <p:cNvSpPr txBox="1"/>
          <p:nvPr/>
        </p:nvSpPr>
        <p:spPr>
          <a:xfrm>
            <a:off x="540000" y="1371678"/>
            <a:ext cx="457176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利用相似证成比例线段</a:t>
            </a:r>
          </a:p>
        </p:txBody>
      </p:sp>
      <p:sp>
        <p:nvSpPr>
          <p:cNvPr id="11490" name="yt_shape_11490"/>
          <p:cNvSpPr txBox="1"/>
          <p:nvPr/>
        </p:nvSpPr>
        <p:spPr>
          <a:xfrm>
            <a:off x="540119" y="18759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已知：如图，在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491" name="yt_image_1149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3038159"/>
            <a:ext cx="1937385" cy="188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3" name="yt_shape_11493"/>
          <p:cNvSpPr txBox="1"/>
          <p:nvPr/>
        </p:nvSpPr>
        <p:spPr>
          <a:xfrm>
            <a:off x="539882" y="2784635"/>
            <a:ext cx="413735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9332755">
            <a:extLst>
              <a:ext uri="{FF2B5EF4-FFF2-40B4-BE49-F238E27FC236}">
                <a16:creationId xmlns:a16="http://schemas.microsoft.com/office/drawing/2014/main" id="{CC13B4C4-FDFB-F671-FFB2-4C50DE9C14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13056"/>
            <a:ext cx="1174942" cy="3663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267E45D-57B3-A950-7AE1-29E563001462}"/>
              </a:ext>
            </a:extLst>
          </p:cNvPr>
          <p:cNvSpPr txBox="1"/>
          <p:nvPr/>
        </p:nvSpPr>
        <p:spPr>
          <a:xfrm>
            <a:off x="539882" y="3232563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5D1151-2275-2FB0-E233-440565D45208}"/>
              </a:ext>
            </a:extLst>
          </p:cNvPr>
          <p:cNvSpPr txBox="1"/>
          <p:nvPr/>
        </p:nvSpPr>
        <p:spPr>
          <a:xfrm>
            <a:off x="539882" y="3708051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A6F0E7-34C3-8327-DE6E-F15A030813C5}"/>
              </a:ext>
            </a:extLst>
          </p:cNvPr>
          <p:cNvSpPr txBox="1"/>
          <p:nvPr/>
        </p:nvSpPr>
        <p:spPr>
          <a:xfrm>
            <a:off x="539882" y="4183539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E3617C-58DB-3C56-A592-54FBEAF13875}"/>
              </a:ext>
            </a:extLst>
          </p:cNvPr>
          <p:cNvSpPr txBox="1"/>
          <p:nvPr/>
        </p:nvSpPr>
        <p:spPr>
          <a:xfrm>
            <a:off x="539882" y="4659027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A78C95-75DB-9D6B-4520-34593F175254}"/>
                  </a:ext>
                </a:extLst>
              </p:cNvPr>
              <p:cNvSpPr txBox="1"/>
              <p:nvPr/>
            </p:nvSpPr>
            <p:spPr>
              <a:xfrm>
                <a:off x="407368" y="1772149"/>
                <a:ext cx="470471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A78C95-75DB-9D6B-4520-34593F1752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772149"/>
                <a:ext cx="4704715" cy="771792"/>
              </a:xfrm>
              <a:prstGeom prst="rect">
                <a:avLst/>
              </a:prstGeom>
              <a:blipFill>
                <a:blip r:embed="rId2"/>
                <a:stretch>
                  <a:fillRect l="-2073" r="-216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5D8D1FF-7289-1026-761F-F0FBBA1B9508}"/>
              </a:ext>
            </a:extLst>
          </p:cNvPr>
          <p:cNvSpPr txBox="1"/>
          <p:nvPr/>
        </p:nvSpPr>
        <p:spPr>
          <a:xfrm>
            <a:off x="407368" y="2450329"/>
            <a:ext cx="529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B3A657-006A-EA67-0ED3-0B700C894079}"/>
              </a:ext>
            </a:extLst>
          </p:cNvPr>
          <p:cNvSpPr txBox="1"/>
          <p:nvPr/>
        </p:nvSpPr>
        <p:spPr>
          <a:xfrm>
            <a:off x="407368" y="2925817"/>
            <a:ext cx="669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D986F57-31B3-17B9-4812-11B174FCB088}"/>
                  </a:ext>
                </a:extLst>
              </p:cNvPr>
              <p:cNvSpPr txBox="1"/>
              <p:nvPr/>
            </p:nvSpPr>
            <p:spPr>
              <a:xfrm>
                <a:off x="407368" y="3401305"/>
                <a:ext cx="1715135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D986F57-31B3-17B9-4812-11B174FCB0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401305"/>
                <a:ext cx="1715135" cy="769379"/>
              </a:xfrm>
              <a:prstGeom prst="rect">
                <a:avLst/>
              </a:prstGeom>
              <a:blipFill>
                <a:blip r:embed="rId3"/>
                <a:stretch>
                  <a:fillRect l="-5694" r="-569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4C69DDD-D3F6-C1B6-300E-4FF8B4596D30}"/>
              </a:ext>
            </a:extLst>
          </p:cNvPr>
          <p:cNvSpPr txBox="1"/>
          <p:nvPr/>
        </p:nvSpPr>
        <p:spPr>
          <a:xfrm>
            <a:off x="407368" y="4077072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1494">
            <a:extLst>
              <a:ext uri="{FF2B5EF4-FFF2-40B4-BE49-F238E27FC236}">
                <a16:creationId xmlns:a16="http://schemas.microsoft.com/office/drawing/2014/main" id="{C8659DD6-4CF2-EBD6-CD27-9EBBF2E1FAFF}"/>
              </a:ext>
            </a:extLst>
          </p:cNvPr>
          <p:cNvSpPr txBox="1"/>
          <p:nvPr/>
        </p:nvSpPr>
        <p:spPr>
          <a:xfrm>
            <a:off x="407368" y="1466892"/>
            <a:ext cx="413735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3" name="yt_image_11491">
            <a:extLst>
              <a:ext uri="{FF2B5EF4-FFF2-40B4-BE49-F238E27FC236}">
                <a16:creationId xmlns:a16="http://schemas.microsoft.com/office/drawing/2014/main" id="{ABAF94F9-FB42-90F3-7287-BB29249DE91A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0376" y="983411"/>
            <a:ext cx="1937385" cy="188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2107</Words>
  <Application>Microsoft Office PowerPoint</Application>
  <PresentationFormat>宽屏</PresentationFormat>
  <Paragraphs>168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45</cp:revision>
  <dcterms:created xsi:type="dcterms:W3CDTF">2023-05-05T05:33:04Z</dcterms:created>
  <dcterms:modified xsi:type="dcterms:W3CDTF">2023-10-19T20:16:01Z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