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8" r:id="rId4"/>
    <p:sldId id="396" r:id="rId5"/>
    <p:sldId id="395" r:id="rId6"/>
    <p:sldId id="394" r:id="rId7"/>
    <p:sldId id="393" r:id="rId8"/>
    <p:sldId id="392" r:id="rId9"/>
    <p:sldId id="390" r:id="rId10"/>
    <p:sldId id="389" r:id="rId11"/>
    <p:sldId id="388" r:id="rId12"/>
    <p:sldId id="386" r:id="rId13"/>
    <p:sldId id="385" r:id="rId14"/>
    <p:sldId id="384" r:id="rId15"/>
    <p:sldId id="382" r:id="rId16"/>
    <p:sldId id="433" r:id="rId17"/>
    <p:sldId id="380" r:id="rId18"/>
    <p:sldId id="378" r:id="rId19"/>
    <p:sldId id="377" r:id="rId20"/>
    <p:sldId id="376" r:id="rId21"/>
    <p:sldId id="374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162"/>
        <p:guide pos="3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5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3.png"/><Relationship Id="rId2" Type="http://schemas.openxmlformats.org/officeDocument/2006/relationships/tags" Target="../tags/tag10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26.png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28.png"/><Relationship Id="rId2" Type="http://schemas.openxmlformats.org/officeDocument/2006/relationships/tags" Target="../tags/tag2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5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36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42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48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31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984107"/>
            <a:ext cx="276190" cy="29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18"/>
          <a:stretch>
            <a:fillRect/>
          </a:stretch>
        </p:blipFill>
        <p:spPr>
          <a:xfrm>
            <a:off x="4079875" y="3717290"/>
            <a:ext cx="4274910" cy="282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877270"/>
            <a:ext cx="295237" cy="29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/>
          <a:stretch>
            <a:fillRect/>
          </a:stretch>
        </p:blipFill>
        <p:spPr>
          <a:xfrm>
            <a:off x="3575775" y="3644900"/>
            <a:ext cx="5639980" cy="282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2477774"/>
            <a:ext cx="828571" cy="36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2857" y="3163950"/>
            <a:ext cx="1657142" cy="36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3809" y="1801601"/>
            <a:ext cx="371428" cy="28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7"/>
          <a:stretch>
            <a:fillRect/>
          </a:stretch>
        </p:blipFill>
        <p:spPr>
          <a:xfrm>
            <a:off x="4584065" y="2637155"/>
            <a:ext cx="3311615" cy="3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89"/>
          <a:stretch>
            <a:fillRect/>
          </a:stretch>
        </p:blipFill>
        <p:spPr>
          <a:xfrm>
            <a:off x="720090" y="972185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1595" y="1887220"/>
            <a:ext cx="128016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090350"/>
            <a:ext cx="961904" cy="2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8"/>
          <a:stretch>
            <a:fillRect/>
          </a:stretch>
        </p:blipFill>
        <p:spPr>
          <a:xfrm>
            <a:off x="3935820" y="3826510"/>
            <a:ext cx="7271930" cy="3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11"/>
          <a:stretch>
            <a:fillRect/>
          </a:stretch>
        </p:blipFill>
        <p:spPr>
          <a:xfrm>
            <a:off x="695325" y="1124770"/>
            <a:ext cx="10800080" cy="196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980949" y="2611947"/>
            <a:ext cx="457142" cy="31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16"/>
          <a:stretch>
            <a:fillRect/>
          </a:stretch>
        </p:blipFill>
        <p:spPr>
          <a:xfrm>
            <a:off x="3935730" y="3140710"/>
            <a:ext cx="4058920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1480"/>
            <a:ext cx="10800000" cy="239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3003" y="2428137"/>
            <a:ext cx="466666" cy="29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34785"/>
            <a:ext cx="10800000" cy="139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718560" y="3691255"/>
            <a:ext cx="211455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6"/>
          <a:stretch>
            <a:fillRect/>
          </a:stretch>
        </p:blipFill>
        <p:spPr>
          <a:xfrm>
            <a:off x="3647440" y="4206240"/>
            <a:ext cx="5910580" cy="26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42"/>
          <a:stretch>
            <a:fillRect/>
          </a:stretch>
        </p:blipFill>
        <p:spPr>
          <a:xfrm>
            <a:off x="1127760" y="3933190"/>
            <a:ext cx="10739120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27760" y="4077335"/>
            <a:ext cx="188214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27760" y="4648200"/>
            <a:ext cx="9099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5955" y="3932555"/>
            <a:ext cx="5574665" cy="1910715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83615" y="5266055"/>
            <a:ext cx="44786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127760" y="5824220"/>
            <a:ext cx="416433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3072130" y="4077335"/>
            <a:ext cx="188214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2063750" y="4648835"/>
            <a:ext cx="35471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5292090" y="5883275"/>
            <a:ext cx="40932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6" b="66242"/>
          <a:stretch>
            <a:fillRect/>
          </a:stretch>
        </p:blipFill>
        <p:spPr>
          <a:xfrm>
            <a:off x="5520055" y="4364990"/>
            <a:ext cx="6130290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9" t="42652" r="899" b="-42652"/>
          <a:stretch>
            <a:fillRect/>
          </a:stretch>
        </p:blipFill>
        <p:spPr>
          <a:xfrm>
            <a:off x="726440" y="980440"/>
            <a:ext cx="1073912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auto">
          <a:xfrm>
            <a:off x="551815" y="980440"/>
            <a:ext cx="237807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4364990"/>
            <a:ext cx="5574665" cy="1910715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2926080" y="1052830"/>
            <a:ext cx="331025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767715" y="1700530"/>
            <a:ext cx="423672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911860" y="2348865"/>
            <a:ext cx="801052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839470" y="2997200"/>
            <a:ext cx="335470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auto">
          <a:xfrm>
            <a:off x="4194175" y="2997200"/>
            <a:ext cx="237807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9"/>
            </p:custDataLst>
          </p:nvPr>
        </p:nvSpPr>
        <p:spPr bwMode="auto">
          <a:xfrm>
            <a:off x="911860" y="3717290"/>
            <a:ext cx="320675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60165"/>
            <a:ext cx="10800000" cy="27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2870"/>
            <a:ext cx="10800000" cy="439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11860" y="2997200"/>
            <a:ext cx="495554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67715" y="3573145"/>
            <a:ext cx="276733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43915" y="4293235"/>
            <a:ext cx="6307455" cy="10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695325" y="5517515"/>
            <a:ext cx="620903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767715" y="6148705"/>
            <a:ext cx="620903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5860415" y="2924810"/>
            <a:ext cx="123063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3575685" y="3717290"/>
            <a:ext cx="123063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96"/>
          <a:stretch>
            <a:fillRect/>
          </a:stretch>
        </p:blipFill>
        <p:spPr>
          <a:xfrm>
            <a:off x="720090" y="972185"/>
            <a:ext cx="10800080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36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0567619" y="2433368"/>
            <a:ext cx="342858" cy="29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32105"/>
            <a:ext cx="10530840" cy="443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37"/>
          <a:stretch>
            <a:fillRect/>
          </a:stretch>
        </p:blipFill>
        <p:spPr>
          <a:xfrm>
            <a:off x="2640330" y="4551680"/>
            <a:ext cx="7343775" cy="230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3740150" cy="152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2837180"/>
            <a:ext cx="437832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681990" y="3573145"/>
            <a:ext cx="534733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623570" y="4077335"/>
            <a:ext cx="274129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3431540" y="4149090"/>
            <a:ext cx="269621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720090" y="4940935"/>
            <a:ext cx="665035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383540"/>
            <a:ext cx="9940925" cy="489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2" r="13871"/>
          <a:stretch>
            <a:fillRect/>
          </a:stretch>
        </p:blipFill>
        <p:spPr>
          <a:xfrm>
            <a:off x="4295140" y="4627880"/>
            <a:ext cx="7920990" cy="237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7435"/>
            <a:ext cx="4219575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43710"/>
            <a:ext cx="131762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01570"/>
            <a:ext cx="554164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1990" y="5917565"/>
            <a:ext cx="555752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871720" y="1040130"/>
            <a:ext cx="617029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auto">
          <a:xfrm>
            <a:off x="1991360" y="1708785"/>
            <a:ext cx="347980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auto">
          <a:xfrm>
            <a:off x="6240145" y="2401570"/>
            <a:ext cx="347980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5"/>
            </p:custDataLst>
          </p:nvPr>
        </p:nvSpPr>
        <p:spPr bwMode="auto">
          <a:xfrm>
            <a:off x="2639695" y="2997200"/>
            <a:ext cx="6656070" cy="265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6"/>
            </p:custDataLst>
          </p:nvPr>
        </p:nvSpPr>
        <p:spPr bwMode="auto">
          <a:xfrm>
            <a:off x="6254115" y="5856605"/>
            <a:ext cx="3537585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32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24761" y="3280366"/>
            <a:ext cx="476190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3280366"/>
            <a:ext cx="438095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b="51279"/>
          <a:stretch>
            <a:fillRect/>
          </a:stretch>
        </p:blipFill>
        <p:spPr>
          <a:xfrm>
            <a:off x="3719830" y="4077335"/>
            <a:ext cx="4488180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333" y="1200798"/>
            <a:ext cx="5152380" cy="33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49061"/>
            <a:ext cx="3819047" cy="33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78405"/>
            <a:ext cx="212344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151505"/>
            <a:ext cx="2458720" cy="77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911600"/>
            <a:ext cx="783209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832978"/>
            <a:ext cx="1980952" cy="324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5411470"/>
            <a:ext cx="2346960" cy="864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783840" y="2440305"/>
            <a:ext cx="335470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3056255" y="5517515"/>
            <a:ext cx="2431415" cy="864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5447665" y="5411470"/>
            <a:ext cx="4952365" cy="864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6744335" y="1124585"/>
            <a:ext cx="4345305" cy="222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 r="51651"/>
          <a:stretch>
            <a:fillRect/>
          </a:stretch>
        </p:blipFill>
        <p:spPr>
          <a:xfrm>
            <a:off x="6240145" y="908685"/>
            <a:ext cx="4872355" cy="337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4" grpId="0" bldLvl="0" animBg="1"/>
      <p:bldP spid="16" grpId="0" animBg="1"/>
      <p:bldP spid="17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76020"/>
            <a:ext cx="8472805" cy="70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211357"/>
            <a:ext cx="6914285" cy="333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675890"/>
            <a:ext cx="555498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251200"/>
            <a:ext cx="613283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156195"/>
            <a:ext cx="3447619" cy="324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794941"/>
            <a:ext cx="3409523" cy="333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99" r="12829"/>
          <a:stretch>
            <a:fillRect/>
          </a:stretch>
        </p:blipFill>
        <p:spPr>
          <a:xfrm>
            <a:off x="4966970" y="4079875"/>
            <a:ext cx="7228840" cy="27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240145" y="2781300"/>
            <a:ext cx="313372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2" grpId="0" bldLvl="0" animBg="1"/>
      <p:bldP spid="14" grpId="0" animBg="1"/>
      <p:bldP spid="15" grpId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7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454" y="1078666"/>
            <a:ext cx="2976932" cy="31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454" y="1674222"/>
            <a:ext cx="3492341" cy="30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454" y="2278666"/>
            <a:ext cx="5838341" cy="31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454" y="2883111"/>
            <a:ext cx="8886364" cy="30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415" y="3357245"/>
            <a:ext cx="8716010" cy="316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029428"/>
            <a:ext cx="304761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95" y="1929130"/>
            <a:ext cx="27622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7968" y="1951365"/>
            <a:ext cx="257078" cy="26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95" y="3559810"/>
            <a:ext cx="27622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613425"/>
            <a:ext cx="276190" cy="29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33"/>
          <a:stretch>
            <a:fillRect/>
          </a:stretch>
        </p:blipFill>
        <p:spPr>
          <a:xfrm>
            <a:off x="4944110" y="3644900"/>
            <a:ext cx="244801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8500"/>
            <a:ext cx="9625965" cy="486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1450" y="2853055"/>
            <a:ext cx="32258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6" r="42222"/>
          <a:stretch>
            <a:fillRect/>
          </a:stretch>
        </p:blipFill>
        <p:spPr>
          <a:xfrm>
            <a:off x="9624695" y="3068955"/>
            <a:ext cx="2486660" cy="23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720" y="1945005"/>
            <a:ext cx="414020" cy="36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commondata" val="eyJoZGlkIjoiYTY1YTJmZjRhMDVhODY4MWZkM2Y1NjZmNGFiZDE4MjE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37</cp:revision>
  <dcterms:created xsi:type="dcterms:W3CDTF">2015-09-16T06:52:00Z</dcterms:created>
  <dcterms:modified xsi:type="dcterms:W3CDTF">2023-10-17T09:11:14Z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