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63" r:id="rId3"/>
    <p:sldId id="396" r:id="rId4"/>
    <p:sldId id="395" r:id="rId5"/>
    <p:sldId id="394" r:id="rId6"/>
    <p:sldId id="393" r:id="rId7"/>
    <p:sldId id="392" r:id="rId8"/>
    <p:sldId id="391" r:id="rId9"/>
    <p:sldId id="390" r:id="rId10"/>
    <p:sldId id="388" r:id="rId11"/>
    <p:sldId id="387" r:id="rId12"/>
    <p:sldId id="386" r:id="rId13"/>
    <p:sldId id="384" r:id="rId14"/>
    <p:sldId id="383" r:id="rId16"/>
    <p:sldId id="382" r:id="rId17"/>
    <p:sldId id="381" r:id="rId18"/>
    <p:sldId id="380" r:id="rId19"/>
    <p:sldId id="379" r:id="rId20"/>
    <p:sldId id="378" r:id="rId21"/>
    <p:sldId id="377" r:id="rId22"/>
    <p:sldId id="376" r:id="rId23"/>
    <p:sldId id="375" r:id="rId24"/>
    <p:sldId id="373" r:id="rId25"/>
    <p:sldId id="372" r:id="rId26"/>
    <p:sldId id="369" r:id="rId27"/>
    <p:sldId id="371" r:id="rId28"/>
    <p:sldId id="368" r:id="rId29"/>
    <p:sldId id="367" r:id="rId30"/>
    <p:sldId id="366" r:id="rId31"/>
    <p:sldId id="365" r:id="rId32"/>
    <p:sldId id="364" r:id="rId33"/>
  </p:sldIdLst>
  <p:sldSz cx="12192000" cy="6858000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1" userDrawn="1">
          <p15:clr>
            <a:srgbClr val="A4A3A4"/>
          </p15:clr>
        </p15:guide>
        <p15:guide id="2" pos="38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71" d="100"/>
          <a:sy n="71" d="100"/>
        </p:scale>
        <p:origin x="852" y="78"/>
      </p:cViewPr>
      <p:guideLst>
        <p:guide orient="horz" pos="2201"/>
        <p:guide pos="380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36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8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0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28.png"/><Relationship Id="rId2" Type="http://schemas.openxmlformats.org/officeDocument/2006/relationships/tags" Target="../tags/tag1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17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tags" Target="../tags/tag19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35.png"/><Relationship Id="rId2" Type="http://schemas.openxmlformats.org/officeDocument/2006/relationships/tags" Target="../tags/tag20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26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7.png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39.png"/><Relationship Id="rId2" Type="http://schemas.openxmlformats.org/officeDocument/2006/relationships/tags" Target="../tags/tag27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2.xml"/><Relationship Id="rId3" Type="http://schemas.openxmlformats.org/officeDocument/2006/relationships/image" Target="../media/image40.png"/><Relationship Id="rId2" Type="http://schemas.openxmlformats.org/officeDocument/2006/relationships/tags" Target="../tags/tag3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tags" Target="../tags/tag35.xml"/><Relationship Id="rId4" Type="http://schemas.openxmlformats.org/officeDocument/2006/relationships/image" Target="../media/image39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1700345"/>
            <a:ext cx="10800000" cy="3133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2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890" y="2916555"/>
            <a:ext cx="660400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48571" y="4241088"/>
            <a:ext cx="571428" cy="285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85615"/>
            <a:ext cx="10800000" cy="478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90473" y="1954283"/>
            <a:ext cx="409523" cy="295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90473" y="3833438"/>
            <a:ext cx="580952" cy="28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95235" y="4443925"/>
            <a:ext cx="1561904" cy="74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9"/>
          <a:stretch>
            <a:fillRect/>
          </a:stretch>
        </p:blipFill>
        <p:spPr>
          <a:xfrm>
            <a:off x="5303520" y="3761740"/>
            <a:ext cx="2386330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06"/>
          <a:stretch>
            <a:fillRect/>
          </a:stretch>
        </p:blipFill>
        <p:spPr>
          <a:xfrm>
            <a:off x="720090" y="3429000"/>
            <a:ext cx="10800080" cy="180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77250" y="2525395"/>
            <a:ext cx="1290320" cy="83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92260" y="4580890"/>
            <a:ext cx="857885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09"/>
          <a:stretch>
            <a:fillRect/>
          </a:stretch>
        </p:blipFill>
        <p:spPr>
          <a:xfrm>
            <a:off x="500380" y="981260"/>
            <a:ext cx="10800080" cy="244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271718" y="2940282"/>
            <a:ext cx="276190" cy="295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r="41556"/>
          <a:stretch>
            <a:fillRect/>
          </a:stretch>
        </p:blipFill>
        <p:spPr>
          <a:xfrm>
            <a:off x="4439920" y="3322320"/>
            <a:ext cx="3199765" cy="366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548640"/>
            <a:ext cx="9990455" cy="424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6090" y="4149090"/>
            <a:ext cx="1609725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/>
          <a:stretch>
            <a:fillRect/>
          </a:stretch>
        </p:blipFill>
        <p:spPr>
          <a:xfrm>
            <a:off x="8928735" y="4004945"/>
            <a:ext cx="3263265" cy="294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5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5714" y="2900203"/>
            <a:ext cx="266666" cy="286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86"/>
          <a:stretch>
            <a:fillRect/>
          </a:stretch>
        </p:blipFill>
        <p:spPr>
          <a:xfrm>
            <a:off x="1343660" y="4580890"/>
            <a:ext cx="10800080" cy="86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80"/>
          <a:stretch>
            <a:fillRect/>
          </a:stretch>
        </p:blipFill>
        <p:spPr>
          <a:xfrm>
            <a:off x="623570" y="980625"/>
            <a:ext cx="10800080" cy="277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85470" y="1066800"/>
            <a:ext cx="9980930" cy="6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5384" y="2050002"/>
            <a:ext cx="561904" cy="324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5384" y="2680169"/>
            <a:ext cx="1819047" cy="305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5384" y="3291241"/>
            <a:ext cx="1238095" cy="267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72210"/>
            <a:ext cx="4983480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3570" y="1772920"/>
            <a:ext cx="3415030" cy="776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822347"/>
            <a:ext cx="1247619" cy="26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461385"/>
            <a:ext cx="460756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100423"/>
            <a:ext cx="5447619" cy="324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608320" y="1172210"/>
            <a:ext cx="505206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bldLvl="0" animBg="1"/>
      <p:bldP spid="12" grpId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84290" y="3563620"/>
            <a:ext cx="1183005" cy="895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027795" y="3429000"/>
            <a:ext cx="3081655" cy="3235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00980"/>
            <a:ext cx="10800000" cy="492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3480" y="1910848"/>
            <a:ext cx="295238" cy="29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23480" y="5001636"/>
            <a:ext cx="295238" cy="29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26"/>
          <a:stretch>
            <a:fillRect/>
          </a:stretch>
        </p:blipFill>
        <p:spPr>
          <a:xfrm>
            <a:off x="695325" y="188595"/>
            <a:ext cx="10800080" cy="117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33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625" y="2376805"/>
            <a:ext cx="7477125" cy="33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2316" y="2979986"/>
            <a:ext cx="857308" cy="329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2316" y="3602180"/>
            <a:ext cx="3363288" cy="311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2316" y="4186664"/>
            <a:ext cx="2402348" cy="329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2625" y="4790440"/>
            <a:ext cx="4393565" cy="64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2625" y="5681345"/>
            <a:ext cx="3314065" cy="35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23570" y="6110605"/>
            <a:ext cx="5196205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1" grpId="0" bldLvl="0" animBg="1"/>
      <p:bldP spid="14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1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68390" y="3498215"/>
            <a:ext cx="1176020" cy="762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81904" y="3812653"/>
            <a:ext cx="371428" cy="257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9"/>
          <a:stretch>
            <a:fillRect/>
          </a:stretch>
        </p:blipFill>
        <p:spPr>
          <a:xfrm>
            <a:off x="1991360" y="4437380"/>
            <a:ext cx="9576525" cy="1934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2291080" y="4646930"/>
            <a:ext cx="1786255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7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625" y="3148330"/>
            <a:ext cx="6409055" cy="33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2625" y="3757930"/>
            <a:ext cx="2620010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2625" y="4358640"/>
            <a:ext cx="1812925" cy="31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7715" y="4826000"/>
            <a:ext cx="7193915" cy="806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2625" y="5855970"/>
            <a:ext cx="2230755" cy="753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091680" y="3140710"/>
            <a:ext cx="99060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8112125" y="3147695"/>
            <a:ext cx="255905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3302635" y="3789045"/>
            <a:ext cx="99060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2495550" y="4292600"/>
            <a:ext cx="554101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2" grpId="0" bldLvl="0" animBg="1"/>
      <p:bldP spid="5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332555"/>
            <a:ext cx="10800000" cy="5092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3285" y="4271645"/>
            <a:ext cx="3200400" cy="26441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79"/>
          <a:stretch>
            <a:fillRect/>
          </a:stretch>
        </p:blipFill>
        <p:spPr>
          <a:xfrm>
            <a:off x="647700" y="4725035"/>
            <a:ext cx="10800080" cy="230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639260"/>
            <a:ext cx="10800000" cy="444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78790" y="782320"/>
            <a:ext cx="5544820" cy="83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9514" y="1868826"/>
            <a:ext cx="4933333" cy="333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9514" y="2536033"/>
            <a:ext cx="9980952" cy="343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5325" y="3161665"/>
            <a:ext cx="9262745" cy="1136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8335" y="4298315"/>
            <a:ext cx="8696325" cy="2559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1585" y="3501390"/>
            <a:ext cx="3200400" cy="264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75" y="684345"/>
            <a:ext cx="10800000" cy="1977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75" y="2636970"/>
            <a:ext cx="10800000" cy="4411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623570" y="2781300"/>
            <a:ext cx="6819265" cy="105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695960" y="4005580"/>
            <a:ext cx="6819265" cy="283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60"/>
          <a:stretch>
            <a:fillRect/>
          </a:stretch>
        </p:blipFill>
        <p:spPr>
          <a:xfrm>
            <a:off x="791845" y="972370"/>
            <a:ext cx="10800080" cy="3177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53745" y="1134745"/>
            <a:ext cx="4507230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3745" y="2011045"/>
            <a:ext cx="3312795" cy="870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53659" y="3119233"/>
            <a:ext cx="10095238" cy="34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3659" y="3767915"/>
            <a:ext cx="828571" cy="276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231765" y="1124585"/>
            <a:ext cx="2362835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4066540" y="2195830"/>
            <a:ext cx="2362835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4077335"/>
            <a:ext cx="3200400" cy="264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1" grpId="0" bldLvl="0" animBg="1"/>
      <p:bldP spid="2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4355"/>
            <a:ext cx="10800000" cy="479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64555" y="3463925"/>
            <a:ext cx="1466215" cy="822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850" y="2132965"/>
            <a:ext cx="3116580" cy="3044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6" b="69317"/>
          <a:stretch>
            <a:fillRect/>
          </a:stretch>
        </p:blipFill>
        <p:spPr>
          <a:xfrm>
            <a:off x="839470" y="3429000"/>
            <a:ext cx="4727575" cy="165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695325" y="3717290"/>
            <a:ext cx="4552950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551180" y="4580890"/>
            <a:ext cx="4552950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025" y="3213100"/>
            <a:ext cx="3436620" cy="335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36" r="43556"/>
          <a:stretch>
            <a:fillRect/>
          </a:stretch>
        </p:blipFill>
        <p:spPr>
          <a:xfrm>
            <a:off x="623570" y="1608455"/>
            <a:ext cx="6096000" cy="373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709295" y="1800225"/>
            <a:ext cx="216916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5384" y="2429014"/>
            <a:ext cx="1561904" cy="32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8241" y="3048061"/>
            <a:ext cx="2904761" cy="3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8241" y="3648061"/>
            <a:ext cx="5828571" cy="33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28345" y="4257675"/>
            <a:ext cx="602869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85384" y="4905204"/>
            <a:ext cx="619047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DFCFC">
                  <a:alpha val="100000"/>
                </a:srgbClr>
              </a:clrFrom>
              <a:clrTo>
                <a:srgbClr val="FDFCFC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03" t="475" r="3393" b="14181"/>
          <a:stretch>
            <a:fillRect/>
          </a:stretch>
        </p:blipFill>
        <p:spPr>
          <a:xfrm>
            <a:off x="6960235" y="1124585"/>
            <a:ext cx="4320540" cy="460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945" y="1196975"/>
            <a:ext cx="4275455" cy="425005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855595" y="1700530"/>
            <a:ext cx="3888105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0000" y="2725335"/>
            <a:ext cx="285714" cy="304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8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24585"/>
            <a:ext cx="708406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734820"/>
            <a:ext cx="329819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228850"/>
            <a:ext cx="2325370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23835" y="1052830"/>
            <a:ext cx="2897505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860040"/>
            <a:ext cx="2506980" cy="43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583940"/>
            <a:ext cx="6720205" cy="197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5824220"/>
            <a:ext cx="624268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08120" y="1702435"/>
            <a:ext cx="4526915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DFCFC">
                  <a:alpha val="100000"/>
                </a:srgbClr>
              </a:clrFrom>
              <a:clrTo>
                <a:srgbClr val="FDFCFC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03" t="475" r="3393" b="14181"/>
          <a:stretch>
            <a:fillRect/>
          </a:stretch>
        </p:blipFill>
        <p:spPr>
          <a:xfrm>
            <a:off x="7680325" y="2204720"/>
            <a:ext cx="4320540" cy="460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392035" y="2277110"/>
            <a:ext cx="4275455" cy="4250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21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95" y="3049905"/>
            <a:ext cx="320040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2355166"/>
            <a:ext cx="276190" cy="295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267441"/>
            <a:ext cx="276190" cy="295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20000" y="3907358"/>
            <a:ext cx="285714" cy="295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2401234"/>
            <a:ext cx="333333" cy="295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0045" y="2896870"/>
            <a:ext cx="410845" cy="42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0"/>
          <a:stretch>
            <a:fillRect/>
          </a:stretch>
        </p:blipFill>
        <p:spPr>
          <a:xfrm>
            <a:off x="3719830" y="3644900"/>
            <a:ext cx="2971800" cy="3299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80440"/>
            <a:ext cx="9676765" cy="41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6360" y="3573145"/>
            <a:ext cx="474345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4" r="41427"/>
          <a:stretch>
            <a:fillRect/>
          </a:stretch>
        </p:blipFill>
        <p:spPr>
          <a:xfrm>
            <a:off x="9264650" y="2853055"/>
            <a:ext cx="2603500" cy="344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commondata" val="eyJoZGlkIjoiYTY1YTJmZjRhMDVhODY4MWZkM2Y1NjZmNGFiZDE4MjE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38</cp:revision>
  <dcterms:created xsi:type="dcterms:W3CDTF">2015-09-16T06:52:00Z</dcterms:created>
  <dcterms:modified xsi:type="dcterms:W3CDTF">2023-10-18T03:23:59Z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