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399" r:id="rId3"/>
    <p:sldId id="396" r:id="rId4"/>
    <p:sldId id="395" r:id="rId5"/>
    <p:sldId id="394" r:id="rId6"/>
    <p:sldId id="393" r:id="rId7"/>
    <p:sldId id="452" r:id="rId8"/>
    <p:sldId id="391" r:id="rId9"/>
    <p:sldId id="390" r:id="rId10"/>
    <p:sldId id="389" r:id="rId11"/>
    <p:sldId id="387" r:id="rId12"/>
    <p:sldId id="386" r:id="rId13"/>
    <p:sldId id="384" r:id="rId14"/>
    <p:sldId id="435" r:id="rId15"/>
    <p:sldId id="382" r:id="rId16"/>
    <p:sldId id="380" r:id="rId17"/>
    <p:sldId id="379" r:id="rId18"/>
    <p:sldId id="378" r:id="rId19"/>
    <p:sldId id="377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318" y="66"/>
      </p:cViewPr>
      <p:guideLst>
        <p:guide orient="horz" pos="2168"/>
        <p:guide pos="3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22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image" Target="../media/image26.png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29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28.png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40.xml"/><Relationship Id="rId7" Type="http://schemas.openxmlformats.org/officeDocument/2006/relationships/image" Target="../media/image32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43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70034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3166346"/>
            <a:ext cx="380952" cy="28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8"/>
          <a:stretch>
            <a:fillRect/>
          </a:stretch>
        </p:blipFill>
        <p:spPr>
          <a:xfrm>
            <a:off x="3935730" y="3573145"/>
            <a:ext cx="4761865" cy="320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3"/>
          <a:stretch>
            <a:fillRect/>
          </a:stretch>
        </p:blipFill>
        <p:spPr>
          <a:xfrm>
            <a:off x="720090" y="972185"/>
            <a:ext cx="10450830" cy="411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52235" y="1950720"/>
            <a:ext cx="409194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3515" y="3879850"/>
            <a:ext cx="1474470" cy="88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7" r="18892"/>
          <a:stretch>
            <a:fillRect/>
          </a:stretch>
        </p:blipFill>
        <p:spPr>
          <a:xfrm>
            <a:off x="7392035" y="3061970"/>
            <a:ext cx="3604260" cy="368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825"/>
            <a:ext cx="10800000" cy="198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3003" y="4041312"/>
            <a:ext cx="619047" cy="30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07"/>
          <a:stretch>
            <a:fillRect/>
          </a:stretch>
        </p:blipFill>
        <p:spPr>
          <a:xfrm>
            <a:off x="695325" y="692970"/>
            <a:ext cx="10450830" cy="172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231765" y="1772920"/>
            <a:ext cx="61912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5"/>
          <a:stretch>
            <a:fillRect/>
          </a:stretch>
        </p:blipFill>
        <p:spPr>
          <a:xfrm>
            <a:off x="3431540" y="3544570"/>
            <a:ext cx="590495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88"/>
          <a:stretch>
            <a:fillRect/>
          </a:stretch>
        </p:blipFill>
        <p:spPr>
          <a:xfrm>
            <a:off x="720090" y="972185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20" y="1905635"/>
            <a:ext cx="552450" cy="76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/>
          <a:stretch>
            <a:fillRect/>
          </a:stretch>
        </p:blipFill>
        <p:spPr>
          <a:xfrm>
            <a:off x="4151720" y="3213100"/>
            <a:ext cx="4823370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46"/>
          <a:stretch>
            <a:fillRect/>
          </a:stretch>
        </p:blipFill>
        <p:spPr>
          <a:xfrm>
            <a:off x="551180" y="1053015"/>
            <a:ext cx="10800080" cy="304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819515" y="2924810"/>
            <a:ext cx="856615" cy="108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06"/>
          <a:stretch>
            <a:fillRect/>
          </a:stretch>
        </p:blipFill>
        <p:spPr>
          <a:xfrm>
            <a:off x="4944110" y="3717290"/>
            <a:ext cx="3012530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05130"/>
            <a:ext cx="10171430" cy="95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6" r="27993"/>
          <a:stretch>
            <a:fillRect/>
          </a:stretch>
        </p:blipFill>
        <p:spPr>
          <a:xfrm>
            <a:off x="4007485" y="4149090"/>
            <a:ext cx="3255645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908685"/>
            <a:ext cx="10171430" cy="402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809105" y="3357245"/>
            <a:ext cx="2867660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10800000" cy="344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385" y="3860800"/>
            <a:ext cx="3390900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20090" y="972185"/>
            <a:ext cx="300926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48865"/>
            <a:ext cx="233489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169920"/>
            <a:ext cx="2334260" cy="86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376055"/>
            <a:ext cx="7638095" cy="32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080" y="1514475"/>
            <a:ext cx="300926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3071495" y="3284855"/>
            <a:ext cx="2251710" cy="86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  <p:bldP spid="20" grpId="0" animBg="1"/>
      <p:bldP spid="2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5820" y="2997200"/>
            <a:ext cx="3425190" cy="35344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9910" y="4797425"/>
            <a:ext cx="7460615" cy="18141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764355"/>
            <a:ext cx="10800000" cy="40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2712085" y="4869180"/>
            <a:ext cx="526034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79425" y="5471795"/>
            <a:ext cx="166878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81990" y="6094730"/>
            <a:ext cx="109601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1" t="38881" r="29557"/>
          <a:stretch>
            <a:fillRect/>
          </a:stretch>
        </p:blipFill>
        <p:spPr>
          <a:xfrm>
            <a:off x="8612505" y="3448685"/>
            <a:ext cx="3744595" cy="340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rcRect t="4078" r="93" b="44987"/>
          <a:stretch>
            <a:fillRect/>
          </a:stretch>
        </p:blipFill>
        <p:spPr>
          <a:xfrm>
            <a:off x="8722360" y="3441700"/>
            <a:ext cx="3401060" cy="17887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rcRect l="1134" t="54081" r="246"/>
          <a:stretch>
            <a:fillRect/>
          </a:stretch>
        </p:blipFill>
        <p:spPr>
          <a:xfrm>
            <a:off x="8760460" y="5208905"/>
            <a:ext cx="3362960" cy="16160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8"/>
            </p:custDataLst>
          </p:nvPr>
        </p:nvSpPr>
        <p:spPr bwMode="auto">
          <a:xfrm>
            <a:off x="681990" y="4864735"/>
            <a:ext cx="200279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9"/>
            </p:custDataLst>
          </p:nvPr>
        </p:nvSpPr>
        <p:spPr bwMode="auto">
          <a:xfrm>
            <a:off x="2207895" y="5445125"/>
            <a:ext cx="526034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16"/>
          <a:stretch>
            <a:fillRect/>
          </a:stretch>
        </p:blipFill>
        <p:spPr>
          <a:xfrm>
            <a:off x="838835" y="197485"/>
            <a:ext cx="9987280" cy="107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6340"/>
            <a:ext cx="9987280" cy="385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9984740" y="1270635"/>
            <a:ext cx="45847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9912350" y="3789045"/>
            <a:ext cx="42545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3215640" y="3886835"/>
            <a:ext cx="4272280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00415" y="2924810"/>
            <a:ext cx="3278505" cy="35071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8" b="24839"/>
          <a:stretch>
            <a:fillRect/>
          </a:stretch>
        </p:blipFill>
        <p:spPr>
          <a:xfrm>
            <a:off x="720090" y="972185"/>
            <a:ext cx="7152005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333" y="1095944"/>
            <a:ext cx="7019047" cy="33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5200"/>
            <a:ext cx="923809" cy="333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74925" y="2197735"/>
            <a:ext cx="467804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964815"/>
            <a:ext cx="391858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1990" y="2204720"/>
            <a:ext cx="188277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4584065" y="2997200"/>
            <a:ext cx="314515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15045" y="1268730"/>
            <a:ext cx="3278505" cy="350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2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77" r="39993"/>
          <a:stretch>
            <a:fillRect/>
          </a:stretch>
        </p:blipFill>
        <p:spPr>
          <a:xfrm>
            <a:off x="478155" y="921385"/>
            <a:ext cx="6480810" cy="88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1804485"/>
            <a:ext cx="10800000" cy="39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520" y="1052830"/>
            <a:ext cx="351599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010" y="2815590"/>
            <a:ext cx="342138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2345" y="3541395"/>
            <a:ext cx="288036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9010" y="4260850"/>
            <a:ext cx="503745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54735" y="4909820"/>
            <a:ext cx="516255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38650" y="2493645"/>
            <a:ext cx="3421380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15045" y="2317115"/>
            <a:ext cx="3278505" cy="350710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4079875" y="921385"/>
            <a:ext cx="3442335" cy="84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948055" y="1920875"/>
            <a:ext cx="370014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bldLvl="0" animBg="1"/>
      <p:bldP spid="2" grpId="0" bldLvl="0" animBg="1"/>
      <p:bldP spid="13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404310"/>
            <a:ext cx="10800000" cy="493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3715" y="4250055"/>
            <a:ext cx="4128135" cy="29025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3440" y="1124585"/>
            <a:ext cx="304736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2348865"/>
            <a:ext cx="479298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5280" y="3284855"/>
            <a:ext cx="347916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095750"/>
            <a:ext cx="2369820" cy="7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5244615"/>
            <a:ext cx="1733333" cy="3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715" y="1700530"/>
            <a:ext cx="304736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3791585" y="2903855"/>
            <a:ext cx="2677160" cy="100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8" grpId="0" bldLvl="0" animBg="1"/>
      <p:bldP spid="22" grpId="0" animBg="1"/>
      <p:bldP spid="2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745"/>
            <a:ext cx="3761904" cy="32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787525"/>
            <a:ext cx="4147820" cy="89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2910840"/>
            <a:ext cx="180975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569556"/>
            <a:ext cx="3847619" cy="32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495550" y="2860040"/>
            <a:ext cx="570928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1535430"/>
            <a:ext cx="4128135" cy="290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6" grpId="0" bldLvl="0" animBg="1"/>
      <p:bldP spid="17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3359297"/>
            <a:ext cx="180952" cy="28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976360" y="2637155"/>
            <a:ext cx="2814955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904" y="1200572"/>
            <a:ext cx="2780952" cy="323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66975"/>
            <a:ext cx="424815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86296"/>
            <a:ext cx="2952380" cy="28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499485"/>
            <a:ext cx="1935480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07670" y="1844675"/>
            <a:ext cx="209169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2567940" y="1844675"/>
            <a:ext cx="397510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2639695" y="3499485"/>
            <a:ext cx="2963545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4560" y="1052830"/>
            <a:ext cx="2263775" cy="303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2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516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0895" y="5304155"/>
            <a:ext cx="881380" cy="85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4797425"/>
            <a:ext cx="4176395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65" y="692785"/>
            <a:ext cx="9515475" cy="525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4155" y="1628775"/>
            <a:ext cx="33591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88755" y="4797425"/>
            <a:ext cx="36131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r="30885"/>
          <a:stretch>
            <a:fillRect/>
          </a:stretch>
        </p:blipFill>
        <p:spPr>
          <a:xfrm>
            <a:off x="9886950" y="3572510"/>
            <a:ext cx="2269490" cy="306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2625" y="1096010"/>
            <a:ext cx="838073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25026"/>
            <a:ext cx="3780952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81555"/>
            <a:ext cx="396938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011805"/>
            <a:ext cx="353123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489325"/>
            <a:ext cx="755713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3570" y="4141470"/>
            <a:ext cx="354330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813300"/>
            <a:ext cx="3383280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224020" y="4141470"/>
            <a:ext cx="348170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43" r="27552"/>
          <a:stretch>
            <a:fillRect/>
          </a:stretch>
        </p:blipFill>
        <p:spPr>
          <a:xfrm>
            <a:off x="3693160" y="4512945"/>
            <a:ext cx="8642985" cy="237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bldLvl="0" animBg="1"/>
      <p:bldP spid="11" grpId="0" bldLvl="0" animBg="1"/>
      <p:bldP spid="14" grpId="0" bldLvl="0" animBg="1"/>
      <p:bldP spid="1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963151"/>
            <a:ext cx="295237" cy="304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/>
          <a:stretch>
            <a:fillRect/>
          </a:stretch>
        </p:blipFill>
        <p:spPr>
          <a:xfrm>
            <a:off x="4464140" y="3356610"/>
            <a:ext cx="3263810" cy="359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286464"/>
            <a:ext cx="333333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76"/>
          <a:stretch>
            <a:fillRect/>
          </a:stretch>
        </p:blipFill>
        <p:spPr>
          <a:xfrm>
            <a:off x="623570" y="980440"/>
            <a:ext cx="10815955" cy="421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8930" y="2204085"/>
            <a:ext cx="44323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88"/>
          <a:stretch>
            <a:fillRect/>
          </a:stretch>
        </p:blipFill>
        <p:spPr>
          <a:xfrm>
            <a:off x="479425" y="1268730"/>
            <a:ext cx="10720070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00640" y="1988820"/>
            <a:ext cx="50101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4008120" y="3284855"/>
            <a:ext cx="3014980" cy="295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0" y="548640"/>
            <a:ext cx="10354310" cy="394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885" y="2996565"/>
            <a:ext cx="33718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29550"/>
          <a:stretch>
            <a:fillRect/>
          </a:stretch>
        </p:blipFill>
        <p:spPr>
          <a:xfrm>
            <a:off x="3720465" y="4149090"/>
            <a:ext cx="3862705" cy="291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052830"/>
            <a:ext cx="9916160" cy="433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4220845"/>
            <a:ext cx="35496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/>
          <a:stretch>
            <a:fillRect/>
          </a:stretch>
        </p:blipFill>
        <p:spPr>
          <a:xfrm>
            <a:off x="9840595" y="1844675"/>
            <a:ext cx="2794000" cy="289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2015-09-16T06:52:00Z</dcterms:created>
  <dcterms:modified xsi:type="dcterms:W3CDTF">2023-10-20T07:20:42Z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