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8" r:id="rId7"/>
    <p:sldId id="379" r:id="rId8"/>
    <p:sldId id="380" r:id="rId9"/>
    <p:sldId id="384" r:id="rId10"/>
    <p:sldId id="381" r:id="rId11"/>
    <p:sldId id="382" r:id="rId12"/>
    <p:sldId id="383" r:id="rId13"/>
    <p:sldId id="38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bin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9" name="yt_shape_14269"/>
          <p:cNvSpPr txBox="1"/>
          <p:nvPr/>
        </p:nvSpPr>
        <p:spPr>
          <a:xfrm>
            <a:off x="540000" y="1107829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270" name="yt_shape_14270"/>
          <p:cNvSpPr txBox="1"/>
          <p:nvPr/>
        </p:nvSpPr>
        <p:spPr>
          <a:xfrm>
            <a:off x="540000" y="1593993"/>
            <a:ext cx="338073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1.sin60°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71" name="yt_table_14271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2831928"/>
                  </p:ext>
                </p:extLst>
              </p:nvPr>
            </p:nvGraphicFramePr>
            <p:xfrm>
              <a:off x="540000" y="2080157"/>
              <a:ext cx="7841680" cy="715074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71" name="yt_table_14271" descr="{&quot;rangeId&quot;:2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2831928"/>
                  </p:ext>
                </p:extLst>
              </p:nvPr>
            </p:nvGraphicFramePr>
            <p:xfrm>
              <a:off x="540000" y="1872328"/>
              <a:ext cx="7841680" cy="715074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972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099" r="-15247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48" r="-5205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7368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72" name="yt_shape_14272"/>
              <p:cNvSpPr txBox="1"/>
              <p:nvPr/>
            </p:nvSpPr>
            <p:spPr>
              <a:xfrm>
                <a:off x="540000" y="2845861"/>
                <a:ext cx="9969332" cy="4764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72" name="yt_shape_1427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5861"/>
                <a:ext cx="9969332" cy="476412"/>
              </a:xfrm>
              <a:prstGeom prst="rect">
                <a:avLst/>
              </a:prstGeom>
              <a:blipFill>
                <a:blip r:embed="rId3"/>
                <a:stretch>
                  <a:fillRect l="-1896" t="-3846" r="-856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74" name="yt_table_142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79818"/>
              </p:ext>
            </p:extLst>
          </p:nvPr>
        </p:nvGraphicFramePr>
        <p:xfrm>
          <a:off x="540000" y="3373061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sp>
        <p:nvSpPr>
          <p:cNvPr id="14276" name="yt_shape_14276"/>
          <p:cNvSpPr txBox="1"/>
          <p:nvPr/>
        </p:nvSpPr>
        <p:spPr>
          <a:xfrm>
            <a:off x="540119" y="389923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所对的边分别为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，下列等式中成立的是（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77" name="yt_table_14277" title="H_98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2751569"/>
                  </p:ext>
                </p:extLst>
              </p:nvPr>
            </p:nvGraphicFramePr>
            <p:xfrm>
              <a:off x="540000" y="4865527"/>
              <a:ext cx="6360796" cy="1244918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897698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77" name="yt_table_14277" descr="{&quot;rangeId&quot;:4,&quot;type&quot;:&quot;Option&quot;}" title="H_98.0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2751569"/>
                  </p:ext>
                </p:extLst>
              </p:nvPr>
            </p:nvGraphicFramePr>
            <p:xfrm>
              <a:off x="540000" y="4657698"/>
              <a:ext cx="6360796" cy="1244918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897698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2565" b="-1232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4936" b="-1232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3396" r="-4256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4936" t="-93396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7ADF4D-6361-45E7-0CD1-3CAB02DE0FD5}"/>
              </a:ext>
            </a:extLst>
          </p:cNvPr>
          <p:cNvSpPr txBox="1"/>
          <p:nvPr/>
        </p:nvSpPr>
        <p:spPr>
          <a:xfrm>
            <a:off x="3137627" y="1547187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D4ED18-1CA9-636D-A813-7410787AE476}"/>
              </a:ext>
            </a:extLst>
          </p:cNvPr>
          <p:cNvSpPr txBox="1"/>
          <p:nvPr/>
        </p:nvSpPr>
        <p:spPr>
          <a:xfrm>
            <a:off x="9645042" y="2799055"/>
            <a:ext cx="400748" cy="5654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872D9-6F08-867E-59F4-0DF078206026}"/>
              </a:ext>
            </a:extLst>
          </p:cNvPr>
          <p:cNvSpPr txBox="1"/>
          <p:nvPr/>
        </p:nvSpPr>
        <p:spPr>
          <a:xfrm>
            <a:off x="2126508" y="432791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39" name="yt_shape_14339"/>
              <p:cNvSpPr txBox="1"/>
              <p:nvPr/>
            </p:nvSpPr>
            <p:spPr>
              <a:xfrm>
                <a:off x="540000" y="764704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39" name="yt_shape_14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41" name="yt_image_1434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1872" y="1326139"/>
            <a:ext cx="142066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yt_shape_14343"/>
          <p:cNvSpPr txBox="1"/>
          <p:nvPr/>
        </p:nvSpPr>
        <p:spPr>
          <a:xfrm>
            <a:off x="540000" y="1873039"/>
            <a:ext cx="350576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2B8A2A-218E-9B64-20FE-68D1D322E5CD}"/>
              </a:ext>
            </a:extLst>
          </p:cNvPr>
          <p:cNvSpPr txBox="1"/>
          <p:nvPr/>
        </p:nvSpPr>
        <p:spPr>
          <a:xfrm>
            <a:off x="542688" y="2675783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3BAFE0-6BA3-90B7-F668-ECD8C8AD4837}"/>
                  </a:ext>
                </a:extLst>
              </p:cNvPr>
              <p:cNvSpPr txBox="1"/>
              <p:nvPr/>
            </p:nvSpPr>
            <p:spPr>
              <a:xfrm>
                <a:off x="4039783" y="2482190"/>
                <a:ext cx="285565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3BAFE0-6BA3-90B7-F668-ECD8C8AD4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783" y="2482190"/>
                <a:ext cx="2855658" cy="769062"/>
              </a:xfrm>
              <a:prstGeom prst="rect">
                <a:avLst/>
              </a:prstGeom>
              <a:blipFill>
                <a:blip r:embed="rId4"/>
                <a:stretch>
                  <a:fillRect l="-3419" r="-341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E3228A-A23A-20FE-5296-AF07A05B82BB}"/>
              </a:ext>
            </a:extLst>
          </p:cNvPr>
          <p:cNvSpPr txBox="1"/>
          <p:nvPr/>
        </p:nvSpPr>
        <p:spPr>
          <a:xfrm>
            <a:off x="540000" y="3104465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因而可以设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66A62A-9B87-0BEA-7A91-25372B83E648}"/>
              </a:ext>
            </a:extLst>
          </p:cNvPr>
          <p:cNvSpPr txBox="1"/>
          <p:nvPr/>
        </p:nvSpPr>
        <p:spPr>
          <a:xfrm>
            <a:off x="540000" y="3579953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根据勾股定理得到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AACEB5-E0A5-DE80-C560-EDEEE7A80867}"/>
              </a:ext>
            </a:extLst>
          </p:cNvPr>
          <p:cNvSpPr txBox="1"/>
          <p:nvPr/>
        </p:nvSpPr>
        <p:spPr>
          <a:xfrm>
            <a:off x="540000" y="4055441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9C725B-32D1-C885-0192-2692F9BA5CFC}"/>
              </a:ext>
            </a:extLst>
          </p:cNvPr>
          <p:cNvSpPr txBox="1"/>
          <p:nvPr/>
        </p:nvSpPr>
        <p:spPr>
          <a:xfrm>
            <a:off x="540000" y="4530929"/>
            <a:ext cx="510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74BB62-2731-40AF-4B9A-58F5A89708CA}"/>
              </a:ext>
            </a:extLst>
          </p:cNvPr>
          <p:cNvSpPr txBox="1"/>
          <p:nvPr/>
        </p:nvSpPr>
        <p:spPr>
          <a:xfrm>
            <a:off x="540000" y="5006417"/>
            <a:ext cx="420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2EE41A-71B9-0CB1-B6CB-6C11E5C1E7CE}"/>
              </a:ext>
            </a:extLst>
          </p:cNvPr>
          <p:cNvSpPr txBox="1"/>
          <p:nvPr/>
        </p:nvSpPr>
        <p:spPr>
          <a:xfrm>
            <a:off x="540000" y="5481905"/>
            <a:ext cx="578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28EAC80-CFD6-35D8-AB1B-ED0182AA09D1}"/>
                  </a:ext>
                </a:extLst>
              </p:cNvPr>
              <p:cNvSpPr txBox="1"/>
              <p:nvPr/>
            </p:nvSpPr>
            <p:spPr>
              <a:xfrm>
                <a:off x="540000" y="5957393"/>
                <a:ext cx="2713991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28EAC80-CFD6-35D8-AB1B-ED0182AA0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57393"/>
                <a:ext cx="2713991" cy="732993"/>
              </a:xfrm>
              <a:prstGeom prst="rect">
                <a:avLst/>
              </a:prstGeom>
              <a:blipFill>
                <a:blip r:embed="rId5"/>
                <a:stretch>
                  <a:fillRect l="-3596" r="-3596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4610">
            <a:extLst>
              <a:ext uri="{FF2B5EF4-FFF2-40B4-BE49-F238E27FC236}">
                <a16:creationId xmlns:a16="http://schemas.microsoft.com/office/drawing/2014/main" id="{CC51F89C-1A35-AFC4-B903-1E383E7935FE}"/>
              </a:ext>
            </a:extLst>
          </p:cNvPr>
          <p:cNvSpPr txBox="1"/>
          <p:nvPr/>
        </p:nvSpPr>
        <p:spPr>
          <a:xfrm>
            <a:off x="540000" y="2308415"/>
            <a:ext cx="34095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49" name="yt_shape_14349"/>
              <p:cNvSpPr txBox="1"/>
              <p:nvPr/>
            </p:nvSpPr>
            <p:spPr>
              <a:xfrm>
                <a:off x="540000" y="83671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49" name="yt_shape_14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51" name="yt_image_143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1712" y="1849632"/>
            <a:ext cx="2350287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3" name="yt_shape_14353"/>
          <p:cNvSpPr txBox="1"/>
          <p:nvPr/>
        </p:nvSpPr>
        <p:spPr>
          <a:xfrm>
            <a:off x="540000" y="1849632"/>
            <a:ext cx="418864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3F71F-31C4-2E78-63CE-E891B367B91C}"/>
              </a:ext>
            </a:extLst>
          </p:cNvPr>
          <p:cNvSpPr txBox="1"/>
          <p:nvPr/>
        </p:nvSpPr>
        <p:spPr>
          <a:xfrm>
            <a:off x="540000" y="2281351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71DD3B-5334-2631-6CD7-71711FAC0551}"/>
                  </a:ext>
                </a:extLst>
              </p:cNvPr>
              <p:cNvSpPr txBox="1"/>
              <p:nvPr/>
            </p:nvSpPr>
            <p:spPr>
              <a:xfrm>
                <a:off x="540000" y="2756839"/>
                <a:ext cx="160578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71DD3B-5334-2631-6CD7-71711FAC0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6839"/>
                <a:ext cx="1605789" cy="646189"/>
              </a:xfrm>
              <a:prstGeom prst="rect">
                <a:avLst/>
              </a:prstGeom>
              <a:blipFill>
                <a:blip r:embed="rId4"/>
                <a:stretch>
                  <a:fillRect r="-6084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D95DBD7-9F49-9211-BC00-69F6E7D52E9C}"/>
              </a:ext>
            </a:extLst>
          </p:cNvPr>
          <p:cNvSpPr txBox="1"/>
          <p:nvPr/>
        </p:nvSpPr>
        <p:spPr>
          <a:xfrm>
            <a:off x="540000" y="3309416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9B614F-0458-946F-232B-07512F3A8C20}"/>
              </a:ext>
            </a:extLst>
          </p:cNvPr>
          <p:cNvSpPr txBox="1"/>
          <p:nvPr/>
        </p:nvSpPr>
        <p:spPr>
          <a:xfrm>
            <a:off x="540000" y="3784904"/>
            <a:ext cx="2553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49CA55-ECB8-F82D-426D-7282874795D8}"/>
              </a:ext>
            </a:extLst>
          </p:cNvPr>
          <p:cNvSpPr txBox="1"/>
          <p:nvPr/>
        </p:nvSpPr>
        <p:spPr>
          <a:xfrm>
            <a:off x="540000" y="4260392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FF33FC-2BD1-90A7-0240-D1D55B60CAB7}"/>
              </a:ext>
            </a:extLst>
          </p:cNvPr>
          <p:cNvSpPr txBox="1"/>
          <p:nvPr/>
        </p:nvSpPr>
        <p:spPr>
          <a:xfrm>
            <a:off x="540000" y="4735880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54">
                <a:extLst>
                  <a:ext uri="{FF2B5EF4-FFF2-40B4-BE49-F238E27FC236}">
                    <a16:creationId xmlns:a16="http://schemas.microsoft.com/office/drawing/2014/main" id="{4C3B172A-03ED-A568-3C83-600076E496A9}"/>
                  </a:ext>
                </a:extLst>
              </p:cNvPr>
              <p:cNvSpPr txBox="1"/>
              <p:nvPr/>
            </p:nvSpPr>
            <p:spPr>
              <a:xfrm>
                <a:off x="623392" y="620688"/>
                <a:ext cx="9853660" cy="35860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相切，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354">
                <a:extLst>
                  <a:ext uri="{FF2B5EF4-FFF2-40B4-BE49-F238E27FC236}">
                    <a16:creationId xmlns:a16="http://schemas.microsoft.com/office/drawing/2014/main" id="{4C3B172A-03ED-A568-3C83-600076E496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620688"/>
                <a:ext cx="9853660" cy="3586046"/>
              </a:xfrm>
              <a:prstGeom prst="rect">
                <a:avLst/>
              </a:prstGeom>
              <a:blipFill>
                <a:blip r:embed="rId2"/>
                <a:stretch>
                  <a:fillRect l="-1855" r="-928" b="-4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358">
                <a:extLst>
                  <a:ext uri="{FF2B5EF4-FFF2-40B4-BE49-F238E27FC236}">
                    <a16:creationId xmlns:a16="http://schemas.microsoft.com/office/drawing/2014/main" id="{23DF63F1-41D1-E6C6-CCE6-8A497008FF83}"/>
                  </a:ext>
                </a:extLst>
              </p:cNvPr>
              <p:cNvSpPr txBox="1"/>
              <p:nvPr/>
            </p:nvSpPr>
            <p:spPr>
              <a:xfrm>
                <a:off x="623392" y="1209759"/>
                <a:ext cx="5411738" cy="40423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4358">
                <a:extLst>
                  <a:ext uri="{FF2B5EF4-FFF2-40B4-BE49-F238E27FC236}">
                    <a16:creationId xmlns:a16="http://schemas.microsoft.com/office/drawing/2014/main" id="{23DF63F1-41D1-E6C6-CCE6-8A497008FF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209759"/>
                <a:ext cx="5411738" cy="4042389"/>
              </a:xfrm>
              <a:prstGeom prst="rect">
                <a:avLst/>
              </a:prstGeom>
              <a:blipFill>
                <a:blip r:embed="rId3"/>
                <a:stretch>
                  <a:fillRect l="-3378" t="-1205" r="-2815" b="-1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4975804-1EA6-B4BC-2C0A-D2291D857D22}"/>
              </a:ext>
            </a:extLst>
          </p:cNvPr>
          <p:cNvSpPr txBox="1"/>
          <p:nvPr/>
        </p:nvSpPr>
        <p:spPr>
          <a:xfrm>
            <a:off x="533381" y="1162953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FCFC8C-DF32-D5EC-2D48-500B65B27AFF}"/>
              </a:ext>
            </a:extLst>
          </p:cNvPr>
          <p:cNvSpPr txBox="1"/>
          <p:nvPr/>
        </p:nvSpPr>
        <p:spPr>
          <a:xfrm>
            <a:off x="533381" y="1638441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D0B2C31-F8FA-4FC2-BDB1-9CBC268516D5}"/>
                  </a:ext>
                </a:extLst>
              </p:cNvPr>
              <p:cNvSpPr txBox="1"/>
              <p:nvPr/>
            </p:nvSpPr>
            <p:spPr>
              <a:xfrm>
                <a:off x="533381" y="2037242"/>
                <a:ext cx="55394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D0B2C31-F8FA-4FC2-BDB1-9CBC26851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2037242"/>
                <a:ext cx="5539486" cy="766077"/>
              </a:xfrm>
              <a:prstGeom prst="rect">
                <a:avLst/>
              </a:prstGeom>
              <a:blipFill>
                <a:blip r:embed="rId4"/>
                <a:stretch>
                  <a:fillRect l="-1650" r="-209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9B7D860-B7A2-F0B7-E74C-CFA9AE0B62D4}"/>
              </a:ext>
            </a:extLst>
          </p:cNvPr>
          <p:cNvSpPr txBox="1"/>
          <p:nvPr/>
        </p:nvSpPr>
        <p:spPr>
          <a:xfrm>
            <a:off x="533381" y="2710881"/>
            <a:ext cx="222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D30B5BA-6C00-59F0-48AD-B72DD7DDFCFC}"/>
                  </a:ext>
                </a:extLst>
              </p:cNvPr>
              <p:cNvSpPr txBox="1"/>
              <p:nvPr/>
            </p:nvSpPr>
            <p:spPr>
              <a:xfrm>
                <a:off x="533381" y="3102975"/>
                <a:ext cx="39138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D30B5BA-6C00-59F0-48AD-B72DD7DDF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102975"/>
                <a:ext cx="3913886" cy="766077"/>
              </a:xfrm>
              <a:prstGeom prst="rect">
                <a:avLst/>
              </a:prstGeom>
              <a:blipFill>
                <a:blip r:embed="rId5"/>
                <a:stretch>
                  <a:fillRect l="-2333" r="-279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C620BCD-2851-AA29-B704-C53FE3A8CA50}"/>
                  </a:ext>
                </a:extLst>
              </p:cNvPr>
              <p:cNvSpPr txBox="1"/>
              <p:nvPr/>
            </p:nvSpPr>
            <p:spPr>
              <a:xfrm>
                <a:off x="533381" y="3738273"/>
                <a:ext cx="3617277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C620BCD-2851-AA29-B704-C53FE3A8C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738273"/>
                <a:ext cx="3617277" cy="613169"/>
              </a:xfrm>
              <a:prstGeom prst="rect">
                <a:avLst/>
              </a:prstGeom>
              <a:blipFill>
                <a:blip r:embed="rId6"/>
                <a:stretch>
                  <a:fillRect l="-2525" r="-269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0F87355-891C-059F-CF6F-4171D999567D}"/>
                  </a:ext>
                </a:extLst>
              </p:cNvPr>
              <p:cNvSpPr txBox="1"/>
              <p:nvPr/>
            </p:nvSpPr>
            <p:spPr>
              <a:xfrm>
                <a:off x="533381" y="4156935"/>
                <a:ext cx="4095559" cy="8495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0F87355-891C-059F-CF6F-4171D9995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156935"/>
                <a:ext cx="4095559" cy="849516"/>
              </a:xfrm>
              <a:prstGeom prst="rect">
                <a:avLst/>
              </a:prstGeom>
              <a:blipFill>
                <a:blip r:embed="rId7"/>
                <a:stretch>
                  <a:fillRect l="-2232" r="-2381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F1CEB91-A487-1A26-1DD2-2A6B0601D804}"/>
                  </a:ext>
                </a:extLst>
              </p:cNvPr>
              <p:cNvSpPr txBox="1"/>
              <p:nvPr/>
            </p:nvSpPr>
            <p:spPr>
              <a:xfrm>
                <a:off x="517294" y="4917158"/>
                <a:ext cx="5756022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F1CEB91-A487-1A26-1DD2-2A6B0601D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294" y="4917158"/>
                <a:ext cx="5756022" cy="766331"/>
              </a:xfrm>
              <a:prstGeom prst="rect">
                <a:avLst/>
              </a:prstGeom>
              <a:blipFill>
                <a:blip r:embed="rId8"/>
                <a:stretch>
                  <a:fillRect l="-1695" r="-15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E42B5B7-CDED-B7F6-D5D7-B22F27B83638}"/>
                  </a:ext>
                </a:extLst>
              </p:cNvPr>
              <p:cNvSpPr txBox="1"/>
              <p:nvPr/>
            </p:nvSpPr>
            <p:spPr>
              <a:xfrm>
                <a:off x="533381" y="5387796"/>
                <a:ext cx="4439539" cy="8495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E42B5B7-CDED-B7F6-D5D7-B22F27B83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5387796"/>
                <a:ext cx="4439539" cy="849516"/>
              </a:xfrm>
              <a:prstGeom prst="rect">
                <a:avLst/>
              </a:prstGeom>
              <a:blipFill>
                <a:blip r:embed="rId9"/>
                <a:stretch>
                  <a:fillRect l="-2058" r="-1920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01A09F6-B7D8-B492-0463-4F7259D69653}"/>
                  </a:ext>
                </a:extLst>
              </p:cNvPr>
              <p:cNvSpPr txBox="1"/>
              <p:nvPr/>
            </p:nvSpPr>
            <p:spPr>
              <a:xfrm>
                <a:off x="531401" y="6143093"/>
                <a:ext cx="2674176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01A09F6-B7D8-B492-0463-4F7259D696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01" y="6143093"/>
                <a:ext cx="2674176" cy="554114"/>
              </a:xfrm>
              <a:prstGeom prst="rect">
                <a:avLst/>
              </a:prstGeom>
              <a:blipFill>
                <a:blip r:embed="rId10"/>
                <a:stretch>
                  <a:fillRect l="-3417" r="-364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4360">
            <a:extLst>
              <a:ext uri="{FF2B5EF4-FFF2-40B4-BE49-F238E27FC236}">
                <a16:creationId xmlns:a16="http://schemas.microsoft.com/office/drawing/2014/main" id="{F6FDB175-EA08-9821-BAB6-7B8DC0DCB462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940184" y="3644358"/>
            <a:ext cx="2109058" cy="196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yt_image_14351">
            <a:extLst>
              <a:ext uri="{FF2B5EF4-FFF2-40B4-BE49-F238E27FC236}">
                <a16:creationId xmlns:a16="http://schemas.microsoft.com/office/drawing/2014/main" id="{5D84A41A-2B72-8E51-8936-14DAF03BE54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689974" y="1592673"/>
            <a:ext cx="2350287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8" name="yt_shape_14278"/>
              <p:cNvSpPr txBox="1"/>
              <p:nvPr/>
            </p:nvSpPr>
            <p:spPr>
              <a:xfrm>
                <a:off x="540000" y="904687"/>
                <a:ext cx="945771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278" name="yt_shape_1427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4687"/>
                <a:ext cx="9457717" cy="641201"/>
              </a:xfrm>
              <a:prstGeom prst="rect">
                <a:avLst/>
              </a:prstGeom>
              <a:blipFill>
                <a:blip r:embed="rId2"/>
                <a:stretch>
                  <a:fillRect l="-1999" r="-96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0" name="yt_table_14280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1876804"/>
                  </p:ext>
                </p:extLst>
              </p:nvPr>
            </p:nvGraphicFramePr>
            <p:xfrm>
              <a:off x="540000" y="1596676"/>
              <a:ext cx="8188071" cy="635953"/>
            </p:xfrm>
            <a:graphic>
              <a:graphicData uri="http://schemas.openxmlformats.org/drawingml/2006/table">
                <a:tbl>
                  <a:tblPr/>
                  <a:tblGrid>
                    <a:gridCol w="2529332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280" name="yt_table_14280" descr="{&quot;rangeId&quot;:5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1876804"/>
                  </p:ext>
                </p:extLst>
              </p:nvPr>
            </p:nvGraphicFramePr>
            <p:xfrm>
              <a:off x="540000" y="1591989"/>
              <a:ext cx="8188071" cy="635953"/>
            </p:xfrm>
            <a:graphic>
              <a:graphicData uri="http://schemas.openxmlformats.org/drawingml/2006/table">
                <a:tbl>
                  <a:tblPr/>
                  <a:tblGrid>
                    <a:gridCol w="2529332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38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8355" r="-1425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0000" r="-4368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70963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81" name="yt_shape_14281"/>
              <p:cNvSpPr txBox="1"/>
              <p:nvPr/>
            </p:nvSpPr>
            <p:spPr>
              <a:xfrm>
                <a:off x="540000" y="2283276"/>
                <a:ext cx="7744171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281" name="yt_shape_1428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3276"/>
                <a:ext cx="7744171" cy="719749"/>
              </a:xfrm>
              <a:prstGeom prst="rect">
                <a:avLst/>
              </a:prstGeom>
              <a:blipFill>
                <a:blip r:embed="rId4"/>
                <a:stretch>
                  <a:fillRect l="-2441" r="-141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83" name="yt_table_142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500710"/>
              </p:ext>
            </p:extLst>
          </p:nvPr>
        </p:nvGraphicFramePr>
        <p:xfrm>
          <a:off x="540000" y="3053813"/>
          <a:ext cx="7366889" cy="950976"/>
        </p:xfrm>
        <a:graphic>
          <a:graphicData uri="http://schemas.openxmlformats.org/drawingml/2006/table">
            <a:tbl>
              <a:tblPr/>
              <a:tblGrid>
                <a:gridCol w="4861814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505075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</a:tbl>
          </a:graphicData>
        </a:graphic>
      </p:graphicFrame>
      <p:sp>
        <p:nvSpPr>
          <p:cNvPr id="14285" name="yt_shape_14285"/>
          <p:cNvSpPr txBox="1"/>
          <p:nvPr/>
        </p:nvSpPr>
        <p:spPr>
          <a:xfrm>
            <a:off x="540000" y="4055367"/>
            <a:ext cx="102399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9" name="yt_table_14289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822257"/>
                  </p:ext>
                </p:extLst>
              </p:nvPr>
            </p:nvGraphicFramePr>
            <p:xfrm>
              <a:off x="540000" y="4541531"/>
              <a:ext cx="8580311" cy="464630"/>
            </p:xfrm>
            <a:graphic>
              <a:graphicData uri="http://schemas.openxmlformats.org/drawingml/2006/table">
                <a:tbl>
                  <a:tblPr/>
                  <a:tblGrid>
                    <a:gridCol w="2529332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289" name="yt_table_14289_skip" descr="{&quot;rangeId&quot;:7,&quot;type&quot;:&quot;Option&quot;,&quot;drawing&quot;:[&quot;yt_shape_14286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822257"/>
                  </p:ext>
                </p:extLst>
              </p:nvPr>
            </p:nvGraphicFramePr>
            <p:xfrm>
              <a:off x="540000" y="4536844"/>
              <a:ext cx="8580311" cy="464630"/>
            </p:xfrm>
            <a:graphic>
              <a:graphicData uri="http://schemas.openxmlformats.org/drawingml/2006/table">
                <a:tbl>
                  <a:tblPr/>
                  <a:tblGrid>
                    <a:gridCol w="2529332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39518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8355" r="-159530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9449" r="-6036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1260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86" name="yt_shape_14286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1516" y="4541531"/>
            <a:ext cx="1668335" cy="1772172"/>
            <a:chOff x="0" y="0"/>
            <a:chExt cx="1668335" cy="1772172"/>
          </a:xfrm>
        </p:grpSpPr>
        <p:pic>
          <p:nvPicPr>
            <p:cNvPr id="2" name="yt_image_1428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66833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88" name="yt_shape_14288"/>
            <p:cNvSpPr txBox="1"/>
            <p:nvPr/>
          </p:nvSpPr>
          <p:spPr>
            <a:xfrm>
              <a:off x="300886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0549A6-B22B-F69E-E73E-E9D561156C17}"/>
              </a:ext>
            </a:extLst>
          </p:cNvPr>
          <p:cNvSpPr txBox="1"/>
          <p:nvPr/>
        </p:nvSpPr>
        <p:spPr>
          <a:xfrm>
            <a:off x="9155839" y="857881"/>
            <a:ext cx="383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AA0154-5C15-690E-3E7B-DAC7F00B061C}"/>
              </a:ext>
            </a:extLst>
          </p:cNvPr>
          <p:cNvSpPr txBox="1"/>
          <p:nvPr/>
        </p:nvSpPr>
        <p:spPr>
          <a:xfrm>
            <a:off x="7441402" y="2236470"/>
            <a:ext cx="400748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485FB-DD41-06CE-BA62-F1A23160C632}"/>
              </a:ext>
            </a:extLst>
          </p:cNvPr>
          <p:cNvSpPr txBox="1"/>
          <p:nvPr/>
        </p:nvSpPr>
        <p:spPr>
          <a:xfrm>
            <a:off x="9913076" y="400856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0" name="yt_shape_14290"/>
          <p:cNvSpPr txBox="1"/>
          <p:nvPr/>
        </p:nvSpPr>
        <p:spPr>
          <a:xfrm>
            <a:off x="540119" y="9000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的方格图形中，小正方形的顶点称为格点，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的顶点都在格点上，则图中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的正切值是（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4" name="yt_table_14294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0424204"/>
                  </p:ext>
                </p:extLst>
              </p:nvPr>
            </p:nvGraphicFramePr>
            <p:xfrm>
              <a:off x="540000" y="1866295"/>
              <a:ext cx="7244844" cy="718566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294" name="yt_table_14294_skip" descr="{&quot;rangeId&quot;:8,&quot;type&quot;:&quot;Option&quot;,&quot;drawing&quot;:[&quot;yt_shape_14291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0424204"/>
                  </p:ext>
                </p:extLst>
              </p:nvPr>
            </p:nvGraphicFramePr>
            <p:xfrm>
              <a:off x="540000" y="1866295"/>
              <a:ext cx="7244844" cy="718566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9474" r="-140166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6456" r="-6012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6316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91" name="yt_shape_14291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9270" y="1866295"/>
            <a:ext cx="1500544" cy="2024775"/>
            <a:chOff x="0" y="0"/>
            <a:chExt cx="1500544" cy="2024775"/>
          </a:xfrm>
        </p:grpSpPr>
        <p:pic>
          <p:nvPicPr>
            <p:cNvPr id="2" name="yt_image_1429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0544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3" name="yt_shape_14293"/>
            <p:cNvSpPr txBox="1"/>
            <p:nvPr/>
          </p:nvSpPr>
          <p:spPr>
            <a:xfrm>
              <a:off x="216991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295" name="yt_shape_14295"/>
          <p:cNvSpPr txBox="1"/>
          <p:nvPr/>
        </p:nvSpPr>
        <p:spPr>
          <a:xfrm>
            <a:off x="540119" y="394141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按如图所示放置，然后绕点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7" name="yt_table_14297_skip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1955790"/>
                  </p:ext>
                </p:extLst>
              </p:nvPr>
            </p:nvGraphicFramePr>
            <p:xfrm>
              <a:off x="540000" y="4907706"/>
              <a:ext cx="5449063" cy="1351280"/>
            </p:xfrm>
            <a:graphic>
              <a:graphicData uri="http://schemas.openxmlformats.org/drawingml/2006/table">
                <a:tbl>
                  <a:tblPr/>
                  <a:tblGrid>
                    <a:gridCol w="4164712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297" name="yt_table_14297_skip" descr="{&quot;rangeId&quot;:9,&quot;type&quot;:&quot;Option&quot;,&quot;drawing&quot;:[&quot;yt_image_14296&quot;]}" title="H_106.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1955790"/>
                  </p:ext>
                </p:extLst>
              </p:nvPr>
            </p:nvGraphicFramePr>
            <p:xfrm>
              <a:off x="540000" y="4907706"/>
              <a:ext cx="5449063" cy="1351280"/>
            </p:xfrm>
            <a:graphic>
              <a:graphicData uri="http://schemas.openxmlformats.org/drawingml/2006/table">
                <a:tbl>
                  <a:tblPr/>
                  <a:tblGrid>
                    <a:gridCol w="4164712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30848" b="-128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88136" r="-30848" b="-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24171" t="-88136" b="-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296" name="yt_image_14296_skip" title="H_130.8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79728" y="4907706"/>
            <a:ext cx="167012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31FD19-1048-15D2-70C8-0E6C57E17CD2}"/>
              </a:ext>
            </a:extLst>
          </p:cNvPr>
          <p:cNvSpPr txBox="1"/>
          <p:nvPr/>
        </p:nvSpPr>
        <p:spPr>
          <a:xfrm>
            <a:off x="4834783" y="132868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B74699-58D1-9597-26BA-6BF00F683928}"/>
              </a:ext>
            </a:extLst>
          </p:cNvPr>
          <p:cNvSpPr txBox="1"/>
          <p:nvPr/>
        </p:nvSpPr>
        <p:spPr>
          <a:xfrm>
            <a:off x="5658696" y="437009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98" name="yt_shape_14298"/>
              <p:cNvSpPr txBox="1"/>
              <p:nvPr/>
            </p:nvSpPr>
            <p:spPr>
              <a:xfrm>
                <a:off x="540000" y="836712"/>
                <a:ext cx="11111999" cy="37219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二、填空题（每小题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分，共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，则锐角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98" name="yt_shape_14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3721981"/>
              </a:xfrm>
              <a:prstGeom prst="rect">
                <a:avLst/>
              </a:prstGeom>
              <a:blipFill>
                <a:blip r:embed="rId2"/>
                <a:stretch>
                  <a:fillRect l="-1701" t="-1309" r="-274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5CB702-2038-50E1-E752-BA2B92B510E6}"/>
                  </a:ext>
                </a:extLst>
              </p:cNvPr>
              <p:cNvSpPr txBox="1"/>
              <p:nvPr/>
            </p:nvSpPr>
            <p:spPr>
              <a:xfrm>
                <a:off x="8080188" y="1260411"/>
                <a:ext cx="1199325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5CB702-2038-50E1-E752-BA2B92B510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0188" y="1260411"/>
                <a:ext cx="1199325" cy="850024"/>
              </a:xfrm>
              <a:prstGeom prst="rect">
                <a:avLst/>
              </a:prstGeom>
              <a:blipFill>
                <a:blip r:embed="rId3"/>
                <a:stretch>
                  <a:fillRect l="-7614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1520718-6B66-60C3-0246-5AC225AEFEFB}"/>
              </a:ext>
            </a:extLst>
          </p:cNvPr>
          <p:cNvCxnSpPr/>
          <p:nvPr/>
        </p:nvCxnSpPr>
        <p:spPr>
          <a:xfrm>
            <a:off x="7685655" y="2087662"/>
            <a:ext cx="16289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EEDCC7-7D5C-7BCC-DD55-7F1211599A18}"/>
                  </a:ext>
                </a:extLst>
              </p:cNvPr>
              <p:cNvSpPr txBox="1"/>
              <p:nvPr/>
            </p:nvSpPr>
            <p:spPr>
              <a:xfrm>
                <a:off x="8665492" y="2021806"/>
                <a:ext cx="30867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EEDCC7-7D5C-7BCC-DD55-7F1211599A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5492" y="2021806"/>
                <a:ext cx="308674" cy="778460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11C35A2-2A40-4F17-F96A-C0AD8ED28A10}"/>
              </a:ext>
            </a:extLst>
          </p:cNvPr>
          <p:cNvCxnSpPr/>
          <p:nvPr/>
        </p:nvCxnSpPr>
        <p:spPr>
          <a:xfrm>
            <a:off x="8450703" y="277251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4F5128F1-DC46-2AC0-5E9C-98E875FC20D5}"/>
              </a:ext>
            </a:extLst>
          </p:cNvPr>
          <p:cNvSpPr txBox="1"/>
          <p:nvPr/>
        </p:nvSpPr>
        <p:spPr>
          <a:xfrm>
            <a:off x="6588660" y="2706654"/>
            <a:ext cx="6071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D0B647-F9B0-34FA-9523-1C324EAB6B83}"/>
              </a:ext>
            </a:extLst>
          </p:cNvPr>
          <p:cNvSpPr txBox="1"/>
          <p:nvPr/>
        </p:nvSpPr>
        <p:spPr>
          <a:xfrm>
            <a:off x="1364389" y="405152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8" name="yt_shape_14307" title="H_127.9311">
            <a:extLst>
              <a:ext uri="{FF2B5EF4-FFF2-40B4-BE49-F238E27FC236}">
                <a16:creationId xmlns:a16="http://schemas.microsoft.com/office/drawing/2014/main" id="{1CDD4A49-EB66-D4B5-4645-01DABF555996}"/>
              </a:ext>
            </a:extLst>
          </p:cNvPr>
          <p:cNvGrpSpPr/>
          <p:nvPr/>
        </p:nvGrpSpPr>
        <p:grpSpPr>
          <a:xfrm>
            <a:off x="5392974" y="4795068"/>
            <a:ext cx="1405814" cy="1624725"/>
            <a:chOff x="0" y="0"/>
            <a:chExt cx="1405814" cy="1624725"/>
          </a:xfrm>
        </p:grpSpPr>
        <p:pic>
          <p:nvPicPr>
            <p:cNvPr id="9" name="yt_image_14307">
              <a:extLst>
                <a:ext uri="{FF2B5EF4-FFF2-40B4-BE49-F238E27FC236}">
                  <a16:creationId xmlns:a16="http://schemas.microsoft.com/office/drawing/2014/main" id="{38EDD575-B9D4-76DC-DA34-D5830D73CA78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05814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4309">
              <a:extLst>
                <a:ext uri="{FF2B5EF4-FFF2-40B4-BE49-F238E27FC236}">
                  <a16:creationId xmlns:a16="http://schemas.microsoft.com/office/drawing/2014/main" id="{6898A78C-D46D-A9ED-23BC-13DB513E9DA7}"/>
                </a:ext>
              </a:extLst>
            </p:cNvPr>
            <p:cNvSpPr txBox="1"/>
            <p:nvPr/>
          </p:nvSpPr>
          <p:spPr>
            <a:xfrm>
              <a:off x="93443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11" name="yt_shape_14311"/>
              <p:cNvSpPr txBox="1"/>
              <p:nvPr/>
            </p:nvSpPr>
            <p:spPr>
              <a:xfrm>
                <a:off x="540119" y="1898716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11" name="yt_shape_14311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8716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348" r="-104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16" name="yt_shape_14316"/>
          <p:cNvSpPr txBox="1"/>
          <p:nvPr/>
        </p:nvSpPr>
        <p:spPr>
          <a:xfrm>
            <a:off x="540000" y="49966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13" name="yt_shape_14313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8453" y="3223201"/>
            <a:ext cx="1455093" cy="1723023"/>
            <a:chOff x="0" y="0"/>
            <a:chExt cx="1455093" cy="1723023"/>
          </a:xfrm>
        </p:grpSpPr>
        <p:pic>
          <p:nvPicPr>
            <p:cNvPr id="2" name="yt_image_1431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5093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5" name="yt_shape_14315"/>
            <p:cNvSpPr txBox="1"/>
            <p:nvPr/>
          </p:nvSpPr>
          <p:spPr>
            <a:xfrm>
              <a:off x="118082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B61F50-D76F-8D49-29B5-50F391C86B00}"/>
                  </a:ext>
                </a:extLst>
              </p:cNvPr>
              <p:cNvSpPr txBox="1"/>
              <p:nvPr/>
            </p:nvSpPr>
            <p:spPr>
              <a:xfrm>
                <a:off x="1991544" y="2132856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B61F50-D76F-8D49-29B5-50F391C86B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2132856"/>
                <a:ext cx="308674" cy="728612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17" name="yt_shape_14317"/>
              <p:cNvSpPr txBox="1"/>
              <p:nvPr/>
            </p:nvSpPr>
            <p:spPr>
              <a:xfrm>
                <a:off x="540119" y="224475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如图，将正方形纸片对折，折痕为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，展开后继续折叠，使点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的正切值是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17" name="yt_shape_1431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44756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131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19" name="yt_image_143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8485" y="3393616"/>
            <a:ext cx="1555029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9D83B7-0DCA-4E81-1DF2-40412B043D47}"/>
                  </a:ext>
                </a:extLst>
              </p:cNvPr>
              <p:cNvSpPr txBox="1"/>
              <p:nvPr/>
            </p:nvSpPr>
            <p:spPr>
              <a:xfrm>
                <a:off x="4496646" y="2592488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mathAnswerShape': 1}">
                <a:extLst>
                  <a:ext uri="{FF2B5EF4-FFF2-40B4-BE49-F238E27FC236}">
                    <a16:creationId xmlns:a16="http://schemas.microsoft.com/office/drawing/2014/main" id="{E49D83B7-0DCA-4E81-1DF2-40412B043D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646" y="2592488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21" name="yt_shape_14321"/>
              <p:cNvSpPr txBox="1"/>
              <p:nvPr/>
            </p:nvSpPr>
            <p:spPr>
              <a:xfrm>
                <a:off x="540000" y="1610888"/>
                <a:ext cx="5525680" cy="3996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sin30°tan60°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1" name="yt_shape_14321" descr="{&quot;rangeId&quot;:21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0888"/>
                <a:ext cx="5525680" cy="3996222"/>
              </a:xfrm>
              <a:prstGeom prst="rect">
                <a:avLst/>
              </a:prstGeom>
              <a:blipFill>
                <a:blip r:embed="rId2"/>
                <a:stretch>
                  <a:fillRect l="-3422" t="-1220" r="-1766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A6D6DC-6418-CC33-2ACC-17CEF4E32492}"/>
                  </a:ext>
                </a:extLst>
              </p:cNvPr>
              <p:cNvSpPr txBox="1"/>
              <p:nvPr/>
            </p:nvSpPr>
            <p:spPr>
              <a:xfrm>
                <a:off x="449989" y="3186507"/>
                <a:ext cx="5211572" cy="959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isTopic': 1, 'pageBreak': True}">
                <a:extLst>
                  <a:ext uri="{FF2B5EF4-FFF2-40B4-BE49-F238E27FC236}">
                    <a16:creationId xmlns:a16="http://schemas.microsoft.com/office/drawing/2014/main" id="{CAA6D6DC-6418-CC33-2ACC-17CEF4E32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6507"/>
                <a:ext cx="5211572" cy="959562"/>
              </a:xfrm>
              <a:prstGeom prst="rect">
                <a:avLst/>
              </a:prstGeom>
              <a:blipFill>
                <a:blip r:embed="rId3"/>
                <a:stretch>
                  <a:fillRect l="-1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766CF4-1B59-38A3-BB28-C73366996803}"/>
                  </a:ext>
                </a:extLst>
              </p:cNvPr>
              <p:cNvSpPr txBox="1"/>
              <p:nvPr/>
            </p:nvSpPr>
            <p:spPr>
              <a:xfrm>
                <a:off x="449989" y="4052457"/>
                <a:ext cx="3629787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766CF4-1B59-38A3-BB28-C733669968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2457"/>
                <a:ext cx="3629787" cy="850024"/>
              </a:xfrm>
              <a:prstGeom prst="rect">
                <a:avLst/>
              </a:prstGeom>
              <a:blipFill>
                <a:blip r:embed="rId4"/>
                <a:stretch>
                  <a:fillRect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E324CB-5F63-17BC-DD76-309BC5B14562}"/>
                  </a:ext>
                </a:extLst>
              </p:cNvPr>
              <p:cNvSpPr txBox="1"/>
              <p:nvPr/>
            </p:nvSpPr>
            <p:spPr>
              <a:xfrm>
                <a:off x="449988" y="4808869"/>
                <a:ext cx="3485771" cy="806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E324CB-5F63-17BC-DD76-309BC5B14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808869"/>
                <a:ext cx="3485771" cy="806399"/>
              </a:xfrm>
              <a:prstGeom prst="rect">
                <a:avLst/>
              </a:prstGeom>
              <a:blipFill>
                <a:blip r:embed="rId5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27" name="yt_shape_14327"/>
              <p:cNvSpPr txBox="1"/>
              <p:nvPr/>
            </p:nvSpPr>
            <p:spPr>
              <a:xfrm>
                <a:off x="540000" y="2120258"/>
                <a:ext cx="4563750" cy="29774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7" name="yt_shape_14327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0258"/>
                <a:ext cx="4563750" cy="2977482"/>
              </a:xfrm>
              <a:prstGeom prst="rect">
                <a:avLst/>
              </a:prstGeom>
              <a:blipFill>
                <a:blip r:embed="rId2"/>
                <a:stretch>
                  <a:fillRect l="-4144" r="-2540" b="-5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1C411AE-A1C7-A82F-B078-332064ED0CE9}"/>
                  </a:ext>
                </a:extLst>
              </p:cNvPr>
              <p:cNvSpPr txBox="1"/>
              <p:nvPr/>
            </p:nvSpPr>
            <p:spPr>
              <a:xfrm>
                <a:off x="449989" y="2874124"/>
                <a:ext cx="4280471" cy="10241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F1C411AE-A1C7-A82F-B078-332064ED0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4124"/>
                <a:ext cx="4280471" cy="1024141"/>
              </a:xfrm>
              <a:prstGeom prst="rect">
                <a:avLst/>
              </a:prstGeom>
              <a:blipFill>
                <a:blip r:embed="rId3"/>
                <a:stretch>
                  <a:fillRect l="-2279" b="-1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F7E907-E514-EF58-1B8E-5DE5E4736259}"/>
                  </a:ext>
                </a:extLst>
              </p:cNvPr>
              <p:cNvSpPr txBox="1"/>
              <p:nvPr/>
            </p:nvSpPr>
            <p:spPr>
              <a:xfrm>
                <a:off x="449989" y="3804653"/>
                <a:ext cx="528597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F7E907-E514-EF58-1B8E-5DE5E4736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4653"/>
                <a:ext cx="5285971" cy="850024"/>
              </a:xfrm>
              <a:prstGeom prst="rect">
                <a:avLst/>
              </a:prstGeom>
              <a:blipFill>
                <a:blip r:embed="rId4"/>
                <a:stretch>
                  <a:fillRect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388A05-C475-2C74-AA30-2451AA72E890}"/>
                  </a:ext>
                </a:extLst>
              </p:cNvPr>
              <p:cNvSpPr txBox="1"/>
              <p:nvPr/>
            </p:nvSpPr>
            <p:spPr>
              <a:xfrm>
                <a:off x="449988" y="4561065"/>
                <a:ext cx="465376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388A05-C475-2C74-AA30-2451AA72E8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561065"/>
                <a:ext cx="4653761" cy="554685"/>
              </a:xfrm>
              <a:prstGeom prst="rect">
                <a:avLst/>
              </a:prstGeom>
              <a:blipFill>
                <a:blip r:embed="rId5"/>
                <a:stretch>
                  <a:fillRect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1" name="yt_shape_14331"/>
          <p:cNvSpPr txBox="1"/>
          <p:nvPr/>
        </p:nvSpPr>
        <p:spPr>
          <a:xfrm>
            <a:off x="623392" y="764704"/>
            <a:ext cx="9520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332" name="yt_image_143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8036" y="1403701"/>
            <a:ext cx="1598150" cy="203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334">
                <a:extLst>
                  <a:ext uri="{FF2B5EF4-FFF2-40B4-BE49-F238E27FC236}">
                    <a16:creationId xmlns:a16="http://schemas.microsoft.com/office/drawing/2014/main" id="{A4859A7B-11AC-3AE9-2F60-E9F2AB14DE3C}"/>
                  </a:ext>
                </a:extLst>
              </p:cNvPr>
              <p:cNvSpPr txBox="1"/>
              <p:nvPr/>
            </p:nvSpPr>
            <p:spPr>
              <a:xfrm>
                <a:off x="713403" y="1240025"/>
                <a:ext cx="5522346" cy="33853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解：如图所示，过点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334">
                <a:extLst>
                  <a:ext uri="{FF2B5EF4-FFF2-40B4-BE49-F238E27FC236}">
                    <a16:creationId xmlns:a16="http://schemas.microsoft.com/office/drawing/2014/main" id="{A4859A7B-11AC-3AE9-2F60-E9F2AB14DE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03" y="1240025"/>
                <a:ext cx="5522346" cy="3385350"/>
              </a:xfrm>
              <a:prstGeom prst="rect">
                <a:avLst/>
              </a:prstGeom>
              <a:blipFill>
                <a:blip r:embed="rId3"/>
                <a:stretch>
                  <a:fillRect l="-3311" t="-1439" r="-2539" b="-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4336">
            <a:extLst>
              <a:ext uri="{FF2B5EF4-FFF2-40B4-BE49-F238E27FC236}">
                <a16:creationId xmlns:a16="http://schemas.microsoft.com/office/drawing/2014/main" id="{1F7AC90E-F4C0-426F-D24A-F81F82C9A93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1562432"/>
            <a:ext cx="1282105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627B2FF-A17B-634B-F62B-A3C183CCE35D}"/>
              </a:ext>
            </a:extLst>
          </p:cNvPr>
          <p:cNvSpPr txBox="1"/>
          <p:nvPr/>
        </p:nvSpPr>
        <p:spPr>
          <a:xfrm>
            <a:off x="623392" y="1193219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31107E-11EA-D5AE-B878-116AB744C2E6}"/>
              </a:ext>
            </a:extLst>
          </p:cNvPr>
          <p:cNvSpPr txBox="1"/>
          <p:nvPr/>
        </p:nvSpPr>
        <p:spPr>
          <a:xfrm>
            <a:off x="623392" y="1668707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CFCCFE-5996-A6E3-30BC-984D721F7236}"/>
                  </a:ext>
                </a:extLst>
              </p:cNvPr>
              <p:cNvSpPr txBox="1"/>
              <p:nvPr/>
            </p:nvSpPr>
            <p:spPr>
              <a:xfrm>
                <a:off x="623392" y="2144195"/>
                <a:ext cx="31375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CFCCFE-5996-A6E3-30BC-984D721F7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144195"/>
                <a:ext cx="3137599" cy="765061"/>
              </a:xfrm>
              <a:prstGeom prst="rect">
                <a:avLst/>
              </a:prstGeom>
              <a:blipFill>
                <a:blip r:embed="rId5"/>
                <a:stretch>
                  <a:fillRect l="-2913" r="-330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952B483-03BC-EC07-BFA2-D26F30AB1A8E}"/>
              </a:ext>
            </a:extLst>
          </p:cNvPr>
          <p:cNvSpPr txBox="1"/>
          <p:nvPr/>
        </p:nvSpPr>
        <p:spPr>
          <a:xfrm>
            <a:off x="623392" y="2815644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81E531-CE6E-5898-C823-04F43813A652}"/>
                  </a:ext>
                </a:extLst>
              </p:cNvPr>
              <p:cNvSpPr txBox="1"/>
              <p:nvPr/>
            </p:nvSpPr>
            <p:spPr>
              <a:xfrm>
                <a:off x="623392" y="3291132"/>
                <a:ext cx="537063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181E531-CE6E-5898-C823-04F43813A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291132"/>
                <a:ext cx="5370639" cy="632727"/>
              </a:xfrm>
              <a:prstGeom prst="rect">
                <a:avLst/>
              </a:prstGeom>
              <a:blipFill>
                <a:blip r:embed="rId6"/>
                <a:stretch>
                  <a:fillRect l="-1703" r="-181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4DE7D97-5F28-21B9-F870-9E54DFF10F6D}"/>
                  </a:ext>
                </a:extLst>
              </p:cNvPr>
              <p:cNvSpPr txBox="1"/>
              <p:nvPr/>
            </p:nvSpPr>
            <p:spPr>
              <a:xfrm>
                <a:off x="623392" y="3830247"/>
                <a:ext cx="2420748" cy="8091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4DE7D97-5F28-21B9-F870-9E54DFF10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830247"/>
                <a:ext cx="2420748" cy="809194"/>
              </a:xfrm>
              <a:prstGeom prst="rect">
                <a:avLst/>
              </a:prstGeom>
              <a:blipFill>
                <a:blip r:embed="rId7"/>
                <a:stretch>
                  <a:fillRect l="-3778" r="-3526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1635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44</cp:revision>
  <dcterms:created xsi:type="dcterms:W3CDTF">2023-05-05T05:33:04Z</dcterms:created>
  <dcterms:modified xsi:type="dcterms:W3CDTF">2023-10-20T04:53:57Z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