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69" r:id="rId7"/>
    <p:sldId id="374" r:id="rId8"/>
    <p:sldId id="378" r:id="rId9"/>
    <p:sldId id="379" r:id="rId10"/>
    <p:sldId id="380" r:id="rId11"/>
    <p:sldId id="381" r:id="rId12"/>
    <p:sldId id="386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90.png"/><Relationship Id="rId7" Type="http://schemas.openxmlformats.org/officeDocument/2006/relationships/image" Target="../media/image43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1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6" name="yt_shape_13786"/>
          <p:cNvSpPr txBox="1"/>
          <p:nvPr/>
        </p:nvSpPr>
        <p:spPr>
          <a:xfrm>
            <a:off x="540000" y="1882945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87" name="yt_shape_13787"/>
              <p:cNvSpPr txBox="1"/>
              <p:nvPr/>
            </p:nvSpPr>
            <p:spPr>
              <a:xfrm>
                <a:off x="540000" y="2369109"/>
                <a:ext cx="4712444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的图象在（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87" name="yt_shape_1378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9109"/>
                <a:ext cx="4712444" cy="642292"/>
              </a:xfrm>
              <a:prstGeom prst="rect">
                <a:avLst/>
              </a:prstGeom>
              <a:blipFill>
                <a:blip r:embed="rId2"/>
                <a:stretch>
                  <a:fillRect l="-4010" r="-297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89" name="yt_table_137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842023"/>
              </p:ext>
            </p:extLst>
          </p:nvPr>
        </p:nvGraphicFramePr>
        <p:xfrm>
          <a:off x="540000" y="3062189"/>
          <a:ext cx="7225348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第一、二象限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第二、三象限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91" name="yt_shape_13791"/>
              <p:cNvSpPr txBox="1"/>
              <p:nvPr/>
            </p:nvSpPr>
            <p:spPr>
              <a:xfrm>
                <a:off x="540000" y="4063743"/>
                <a:ext cx="8678658" cy="745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91" name="yt_shape_1379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3743"/>
                <a:ext cx="8678658" cy="745140"/>
              </a:xfrm>
              <a:prstGeom prst="rect">
                <a:avLst/>
              </a:prstGeom>
              <a:blipFill>
                <a:blip r:embed="rId3"/>
                <a:stretch>
                  <a:fillRect l="-2178" r="-1195"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93" name="yt_table_137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97751"/>
              </p:ext>
            </p:extLst>
          </p:nvPr>
        </p:nvGraphicFramePr>
        <p:xfrm>
          <a:off x="540000" y="4859671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86DCAD9-96CF-7B82-95E1-215FA40C9E85}"/>
              </a:ext>
            </a:extLst>
          </p:cNvPr>
          <p:cNvSpPr txBox="1"/>
          <p:nvPr/>
        </p:nvSpPr>
        <p:spPr>
          <a:xfrm>
            <a:off x="4456458" y="2322303"/>
            <a:ext cx="383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9B4D41-F97C-AEA7-8324-F6928DBC44B0}"/>
              </a:ext>
            </a:extLst>
          </p:cNvPr>
          <p:cNvSpPr txBox="1"/>
          <p:nvPr/>
        </p:nvSpPr>
        <p:spPr>
          <a:xfrm>
            <a:off x="8400256" y="4109622"/>
            <a:ext cx="400748" cy="8315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63" name="yt_shape_13863"/>
              <p:cNvSpPr txBox="1"/>
              <p:nvPr/>
            </p:nvSpPr>
            <p:spPr>
              <a:xfrm>
                <a:off x="540001" y="692696"/>
                <a:ext cx="10668568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分）如图，反比例函数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的图象相交于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863" name="yt_shape_138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692696"/>
                <a:ext cx="10668568" cy="1120050"/>
              </a:xfrm>
              <a:prstGeom prst="rect">
                <a:avLst/>
              </a:prstGeom>
              <a:blipFill>
                <a:blip r:embed="rId2"/>
                <a:stretch>
                  <a:fillRect l="-177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65" name="yt_image_1386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2633" y="2752845"/>
            <a:ext cx="1905975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7" name="yt_shape_13867"/>
          <p:cNvSpPr txBox="1"/>
          <p:nvPr/>
        </p:nvSpPr>
        <p:spPr>
          <a:xfrm>
            <a:off x="540000" y="1808376"/>
            <a:ext cx="67710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）求反比例函数和一次函数的解析式；（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870">
                <a:extLst>
                  <a:ext uri="{FF2B5EF4-FFF2-40B4-BE49-F238E27FC236}">
                    <a16:creationId xmlns:a16="http://schemas.microsoft.com/office/drawing/2014/main" id="{E78712C4-694B-9ADE-735E-F6E9B49D105F}"/>
                  </a:ext>
                </a:extLst>
              </p:cNvPr>
              <p:cNvSpPr txBox="1"/>
              <p:nvPr/>
            </p:nvSpPr>
            <p:spPr>
              <a:xfrm>
                <a:off x="540000" y="3901583"/>
                <a:ext cx="11111999" cy="27742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的图象与一次函数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的图象相交于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）两点，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），反比例函数的解析式为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3870">
                <a:extLst>
                  <a:ext uri="{FF2B5EF4-FFF2-40B4-BE49-F238E27FC236}">
                    <a16:creationId xmlns:a16="http://schemas.microsoft.com/office/drawing/2014/main" id="{E78712C4-694B-9ADE-735E-F6E9B49D10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1583"/>
                <a:ext cx="11111999" cy="2774221"/>
              </a:xfrm>
              <a:prstGeom prst="rect">
                <a:avLst/>
              </a:prstGeom>
              <a:blipFill>
                <a:blip r:embed="rId4"/>
                <a:stretch>
                  <a:fillRect l="-1701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3836AE-18FA-7F3B-A830-FE72E6D35175}"/>
                  </a:ext>
                </a:extLst>
              </p:cNvPr>
              <p:cNvSpPr txBox="1"/>
              <p:nvPr/>
            </p:nvSpPr>
            <p:spPr>
              <a:xfrm>
                <a:off x="540000" y="2009200"/>
                <a:ext cx="11028608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反比例函数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的图象与一次函数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的图象相交于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 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3836AE-18FA-7F3B-A830-FE72E6D35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9200"/>
                <a:ext cx="11028608" cy="778460"/>
              </a:xfrm>
              <a:prstGeom prst="rect">
                <a:avLst/>
              </a:prstGeom>
              <a:blipFill>
                <a:blip r:embed="rId5"/>
                <a:stretch>
                  <a:fillRect l="-884" r="-580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B715896-B5C5-646A-7595-88BE4A978312}"/>
              </a:ext>
            </a:extLst>
          </p:cNvPr>
          <p:cNvSpPr txBox="1"/>
          <p:nvPr/>
        </p:nvSpPr>
        <p:spPr>
          <a:xfrm>
            <a:off x="623392" y="2681765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）两点，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A001D0-F5CA-ECEB-7B04-A5EF90CF8EDE}"/>
              </a:ext>
            </a:extLst>
          </p:cNvPr>
          <p:cNvSpPr txBox="1"/>
          <p:nvPr/>
        </p:nvSpPr>
        <p:spPr>
          <a:xfrm>
            <a:off x="540000" y="3169536"/>
            <a:ext cx="397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AFF59E-9CB0-A53E-7AC8-F07B7DCA5C4D}"/>
              </a:ext>
            </a:extLst>
          </p:cNvPr>
          <p:cNvSpPr txBox="1"/>
          <p:nvPr/>
        </p:nvSpPr>
        <p:spPr>
          <a:xfrm>
            <a:off x="540000" y="3645024"/>
            <a:ext cx="260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F59E763-3BD0-1475-D23C-81C0B67BC746}"/>
                  </a:ext>
                </a:extLst>
              </p:cNvPr>
              <p:cNvSpPr txBox="1"/>
              <p:nvPr/>
            </p:nvSpPr>
            <p:spPr>
              <a:xfrm>
                <a:off x="540000" y="4081418"/>
                <a:ext cx="7039292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），反比例函数的解析式为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F59E763-3BD0-1475-D23C-81C0B67BC7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81418"/>
                <a:ext cx="7039292" cy="729691"/>
              </a:xfrm>
              <a:prstGeom prst="rect">
                <a:avLst/>
              </a:prstGeom>
              <a:blipFill>
                <a:blip r:embed="rId6"/>
                <a:stretch>
                  <a:fillRect l="-1386" r="-147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2770FA-CC13-A8CF-51BB-E367553DEA23}"/>
                  </a:ext>
                </a:extLst>
              </p:cNvPr>
              <p:cNvSpPr txBox="1"/>
              <p:nvPr/>
            </p:nvSpPr>
            <p:spPr>
              <a:xfrm>
                <a:off x="592916" y="4509120"/>
                <a:ext cx="631780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由题意可得：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2770FA-CC13-A8CF-51BB-E367553DEA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16" y="4509120"/>
                <a:ext cx="6317805" cy="1154189"/>
              </a:xfrm>
              <a:prstGeom prst="rect">
                <a:avLst/>
              </a:prstGeom>
              <a:blipFill>
                <a:blip r:embed="rId7"/>
                <a:stretch>
                  <a:fillRect l="-1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7014B36-29E2-E545-65FC-B38E0788DD3C}"/>
              </a:ext>
            </a:extLst>
          </p:cNvPr>
          <p:cNvSpPr txBox="1"/>
          <p:nvPr/>
        </p:nvSpPr>
        <p:spPr>
          <a:xfrm>
            <a:off x="592916" y="5569697"/>
            <a:ext cx="433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一次函数解析式为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72" name="yt_shape_13872"/>
              <p:cNvSpPr txBox="1"/>
              <p:nvPr/>
            </p:nvSpPr>
            <p:spPr>
              <a:xfrm>
                <a:off x="540000" y="1594856"/>
                <a:ext cx="6197659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由题意可得：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一次函数解析式为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72" name="yt_shape_13872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4856"/>
                <a:ext cx="6197659" cy="1499449"/>
              </a:xfrm>
              <a:prstGeom prst="rect">
                <a:avLst/>
              </a:prstGeom>
              <a:blipFill>
                <a:blip r:embed="rId2"/>
                <a:stretch>
                  <a:fillRect l="-3051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74" name="yt_shape_13874"/>
              <p:cNvSpPr txBox="1"/>
              <p:nvPr/>
            </p:nvSpPr>
            <p:spPr>
              <a:xfrm>
                <a:off x="540000" y="3145093"/>
                <a:ext cx="6307817" cy="24780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74" name="yt_shape_13874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5093"/>
                <a:ext cx="6307817" cy="2478051"/>
              </a:xfrm>
              <a:prstGeom prst="rect">
                <a:avLst/>
              </a:prstGeom>
              <a:blipFill>
                <a:blip r:embed="rId3"/>
                <a:stretch>
                  <a:fillRect l="-2998" t="-2217" r="-2031" b="-3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F500124-E8B2-1BD6-79CA-1E98FA5046E4}"/>
              </a:ext>
            </a:extLst>
          </p:cNvPr>
          <p:cNvSpPr txBox="1"/>
          <p:nvPr/>
        </p:nvSpPr>
        <p:spPr>
          <a:xfrm>
            <a:off x="449989" y="3098287"/>
            <a:ext cx="642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12CB961-F4F0-DFE3-73A6-61343A7073D3}"/>
                  </a:ext>
                </a:extLst>
              </p:cNvPr>
              <p:cNvSpPr txBox="1"/>
              <p:nvPr/>
            </p:nvSpPr>
            <p:spPr>
              <a:xfrm>
                <a:off x="449989" y="3573775"/>
                <a:ext cx="5733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mathAnswerShape': 1}">
                <a:extLst>
                  <a:ext uri="{FF2B5EF4-FFF2-40B4-BE49-F238E27FC236}">
                    <a16:creationId xmlns:a16="http://schemas.microsoft.com/office/drawing/2014/main" id="{A12CB961-F4F0-DFE3-73A6-61343A707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3775"/>
                <a:ext cx="5733161" cy="766077"/>
              </a:xfrm>
              <a:prstGeom prst="rect">
                <a:avLst/>
              </a:prstGeom>
              <a:blipFill>
                <a:blip r:embed="rId5"/>
                <a:stretch>
                  <a:fillRect l="-1702" r="-15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4AAA30-F93E-937E-14A5-5704CA32D296}"/>
                  </a:ext>
                </a:extLst>
              </p:cNvPr>
              <p:cNvSpPr txBox="1"/>
              <p:nvPr/>
            </p:nvSpPr>
            <p:spPr>
              <a:xfrm>
                <a:off x="449989" y="4246240"/>
                <a:ext cx="47647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mathAnswerShape': 1}">
                <a:extLst>
                  <a:ext uri="{FF2B5EF4-FFF2-40B4-BE49-F238E27FC236}">
                    <a16:creationId xmlns:a16="http://schemas.microsoft.com/office/drawing/2014/main" id="{924AAA30-F93E-937E-14A5-5704CA32D2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6240"/>
                <a:ext cx="4764786" cy="766077"/>
              </a:xfrm>
              <a:prstGeom prst="rect">
                <a:avLst/>
              </a:prstGeom>
              <a:blipFill>
                <a:blip r:embed="rId6"/>
                <a:stretch>
                  <a:fillRect l="-2049" r="-217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11B818-AA52-3DFC-F490-5747C9F17DC1}"/>
                  </a:ext>
                </a:extLst>
              </p:cNvPr>
              <p:cNvSpPr txBox="1"/>
              <p:nvPr/>
            </p:nvSpPr>
            <p:spPr>
              <a:xfrm>
                <a:off x="449989" y="4918705"/>
                <a:ext cx="1078612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4, 'mathAnswerShape': 1}">
                <a:extLst>
                  <a:ext uri="{FF2B5EF4-FFF2-40B4-BE49-F238E27FC236}">
                    <a16:creationId xmlns:a16="http://schemas.microsoft.com/office/drawing/2014/main" id="{9E11B818-AA52-3DFC-F490-5747C9F17D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18705"/>
                <a:ext cx="1078612" cy="727279"/>
              </a:xfrm>
              <a:prstGeom prst="rect">
                <a:avLst/>
              </a:prstGeom>
              <a:blipFill>
                <a:blip r:embed="rId7"/>
                <a:stretch>
                  <a:fillRect l="-9040" r="-904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868">
                <a:extLst>
                  <a:ext uri="{FF2B5EF4-FFF2-40B4-BE49-F238E27FC236}">
                    <a16:creationId xmlns:a16="http://schemas.microsoft.com/office/drawing/2014/main" id="{58AA288A-2020-5BAE-82C2-F3ECDFEDA9A7}"/>
                  </a:ext>
                </a:extLst>
              </p:cNvPr>
              <p:cNvSpPr txBox="1"/>
              <p:nvPr/>
            </p:nvSpPr>
            <p:spPr>
              <a:xfrm>
                <a:off x="540000" y="1489966"/>
                <a:ext cx="10819542" cy="16070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）设直线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轴正半轴上的一个动点，过点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NM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COMN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</p:txBody>
          </p:sp>
        </mc:Choice>
        <mc:Fallback>
          <p:sp>
            <p:nvSpPr>
              <p:cNvPr id="8" name="yt_shape_13868">
                <a:extLst>
                  <a:ext uri="{FF2B5EF4-FFF2-40B4-BE49-F238E27FC236}">
                    <a16:creationId xmlns:a16="http://schemas.microsoft.com/office/drawing/2014/main" id="{58AA288A-2020-5BAE-82C2-F3ECDFEDA9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9966"/>
                <a:ext cx="10819542" cy="1607043"/>
              </a:xfrm>
              <a:prstGeom prst="rect">
                <a:avLst/>
              </a:prstGeom>
              <a:blipFill>
                <a:blip r:embed="rId8"/>
                <a:stretch>
                  <a:fillRect l="-1747" t="-3030" r="-282" b="-10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865">
            <a:extLst>
              <a:ext uri="{FF2B5EF4-FFF2-40B4-BE49-F238E27FC236}">
                <a16:creationId xmlns:a16="http://schemas.microsoft.com/office/drawing/2014/main" id="{D8B95207-FC92-5054-329B-E7F0CB7D23B5}"/>
              </a:ex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662633" y="2752845"/>
            <a:ext cx="1905975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95" name="yt_shape_13795"/>
              <p:cNvSpPr txBox="1"/>
              <p:nvPr/>
            </p:nvSpPr>
            <p:spPr>
              <a:xfrm>
                <a:off x="540000" y="1323088"/>
                <a:ext cx="10668177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95" name="yt_shape_1379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3088"/>
                <a:ext cx="10668177" cy="651653"/>
              </a:xfrm>
              <a:prstGeom prst="rect">
                <a:avLst/>
              </a:prstGeom>
              <a:blipFill>
                <a:blip r:embed="rId2"/>
                <a:stretch>
                  <a:fillRect l="-1771" r="-74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98" name="yt_table_1379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508383"/>
              </p:ext>
            </p:extLst>
          </p:nvPr>
        </p:nvGraphicFramePr>
        <p:xfrm>
          <a:off x="540000" y="2025529"/>
          <a:ext cx="1338263" cy="1901952"/>
        </p:xfrm>
        <a:graphic>
          <a:graphicData uri="http://schemas.openxmlformats.org/drawingml/2006/table">
            <a:tbl>
              <a:tblPr/>
              <a:tblGrid>
                <a:gridCol w="133826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pic>
        <p:nvPicPr>
          <p:cNvPr id="13797" name="yt_image_13797_skip" title="H_127.4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4087" y="2025529"/>
            <a:ext cx="161575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0" name="yt_shape_13800"/>
          <p:cNvSpPr txBox="1"/>
          <p:nvPr/>
        </p:nvSpPr>
        <p:spPr>
          <a:xfrm>
            <a:off x="540119" y="397784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某反比例函数图象上四个点的坐标为（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01" name="yt_table_138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981283"/>
              </p:ext>
            </p:extLst>
          </p:nvPr>
        </p:nvGraphicFramePr>
        <p:xfrm>
          <a:off x="540000" y="4944144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C441CCD-6E6B-0A71-951F-73D06089446E}"/>
              </a:ext>
            </a:extLst>
          </p:cNvPr>
          <p:cNvSpPr txBox="1"/>
          <p:nvPr/>
        </p:nvSpPr>
        <p:spPr>
          <a:xfrm>
            <a:off x="10337129" y="1276282"/>
            <a:ext cx="400748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41E1B4-76B9-A2D9-5CC2-934308D7D193}"/>
              </a:ext>
            </a:extLst>
          </p:cNvPr>
          <p:cNvSpPr txBox="1"/>
          <p:nvPr/>
        </p:nvSpPr>
        <p:spPr>
          <a:xfrm>
            <a:off x="5968258" y="440653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03" name="yt_shape_13803"/>
              <p:cNvSpPr txBox="1"/>
              <p:nvPr/>
            </p:nvSpPr>
            <p:spPr>
              <a:xfrm>
                <a:off x="540119" y="1947420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两点，则使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成立的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取值范围是（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03" name="yt_shape_1380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47420"/>
                <a:ext cx="11111999" cy="1126912"/>
              </a:xfrm>
              <a:prstGeom prst="rect">
                <a:avLst/>
              </a:prstGeom>
              <a:blipFill>
                <a:blip r:embed="rId2"/>
                <a:stretch>
                  <a:fillRect l="-1701" b="-1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08" name="yt_table_1380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635147"/>
              </p:ext>
            </p:extLst>
          </p:nvPr>
        </p:nvGraphicFramePr>
        <p:xfrm>
          <a:off x="540000" y="3125120"/>
          <a:ext cx="3589338" cy="1901952"/>
        </p:xfrm>
        <a:graphic>
          <a:graphicData uri="http://schemas.openxmlformats.org/drawingml/2006/table">
            <a:tbl>
              <a:tblPr/>
              <a:tblGrid>
                <a:gridCol w="3589338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  <p:grpSp>
        <p:nvGrpSpPr>
          <p:cNvPr id="13805" name="yt_shape_13805_skip" title="H_168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77141" y="3125120"/>
            <a:ext cx="2072799" cy="2145933"/>
            <a:chOff x="0" y="0"/>
            <a:chExt cx="2072799" cy="2145933"/>
          </a:xfrm>
        </p:grpSpPr>
        <p:pic>
          <p:nvPicPr>
            <p:cNvPr id="2" name="yt_image_1380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2799" cy="1749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07" name="yt_shape_13807"/>
            <p:cNvSpPr txBox="1"/>
            <p:nvPr/>
          </p:nvSpPr>
          <p:spPr>
            <a:xfrm>
              <a:off x="503118" y="17859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467680B-2137-371E-CB4E-BFE102C7D304}"/>
              </a:ext>
            </a:extLst>
          </p:cNvPr>
          <p:cNvSpPr txBox="1"/>
          <p:nvPr/>
        </p:nvSpPr>
        <p:spPr>
          <a:xfrm>
            <a:off x="3480646" y="258546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0" name="yt_shape_13810"/>
              <p:cNvSpPr txBox="1"/>
              <p:nvPr/>
            </p:nvSpPr>
            <p:spPr>
              <a:xfrm>
                <a:off x="540119" y="900000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）在第一象限内的图象与一次函数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的图象如图所示，则函数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的图象可能为（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10" name="yt_shape_13810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6912"/>
              </a:xfrm>
              <a:prstGeom prst="rect">
                <a:avLst/>
              </a:prstGeom>
              <a:blipFill>
                <a:blip r:embed="rId2"/>
                <a:stretch>
                  <a:fillRect l="-1701" r="-384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15" name="yt_shape_13815"/>
          <p:cNvSpPr txBox="1"/>
          <p:nvPr/>
        </p:nvSpPr>
        <p:spPr>
          <a:xfrm>
            <a:off x="540000" y="46617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12" name="yt_shape_13812" title="H_187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2461" y="2230064"/>
            <a:ext cx="1887076" cy="2381391"/>
            <a:chOff x="0" y="0"/>
            <a:chExt cx="1887076" cy="2381391"/>
          </a:xfrm>
        </p:grpSpPr>
        <p:pic>
          <p:nvPicPr>
            <p:cNvPr id="2" name="yt_image_1381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87076" cy="1985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4" name="yt_shape_13814"/>
            <p:cNvSpPr txBox="1"/>
            <p:nvPr/>
          </p:nvSpPr>
          <p:spPr>
            <a:xfrm>
              <a:off x="410257" y="20213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820" name="yt_shape_13820"/>
          <p:cNvSpPr txBox="1"/>
          <p:nvPr/>
        </p:nvSpPr>
        <p:spPr>
          <a:xfrm>
            <a:off x="540000" y="5187522"/>
            <a:ext cx="5340949" cy="14343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 dirty="0">
                <a:solidFill>
                  <a:srgbClr val="1EE3CF"/>
                </a:solidFill>
                <a:effectLst/>
                <a:latin typeface="白正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350" b="0" i="0" u="none" spc="6977" dirty="0">
                <a:solidFill>
                  <a:srgbClr val="1EE3CF"/>
                </a:solidFill>
                <a:effectLst/>
                <a:latin typeface="白正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7800" b="0" i="0" u="none" spc="7027" dirty="0">
                <a:solidFill>
                  <a:srgbClr val="1EE3CF"/>
                </a:solidFill>
                <a:effectLst/>
                <a:latin typeface="白正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7100" b="0" i="0" u="none" spc="6472" dirty="0">
                <a:solidFill>
                  <a:srgbClr val="1EE3CF"/>
                </a:solidFill>
                <a:effectLst/>
                <a:latin typeface="白正" pitchFamily="71"/>
                <a:ea typeface="宋体" pitchFamily="71"/>
                <a:cs typeface="宋体" pitchFamily="71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7100" b="0" i="0" u="none" spc="7347" dirty="0">
                <a:solidFill>
                  <a:srgbClr val="1EE3CF"/>
                </a:solidFill>
                <a:effectLst/>
                <a:latin typeface="白正" pitchFamily="71"/>
                <a:ea typeface="宋体" pitchFamily="71"/>
                <a:cs typeface="宋体" pitchFamily="71"/>
              </a:rPr>
              <a:t> </a:t>
            </a:r>
          </a:p>
        </p:txBody>
      </p:sp>
      <p:pic>
        <p:nvPicPr>
          <p:cNvPr id="13816" name="yt_image_138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923" y="4783083"/>
            <a:ext cx="1117634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17" name="yt_image_1381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92289" y="4689357"/>
            <a:ext cx="1139817" cy="155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18" name="yt_image_1381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36838" y="4831089"/>
            <a:ext cx="1047076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19" name="yt_image_138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8645" y="4831089"/>
            <a:ext cx="1158202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F2A4EC-6A12-4FA1-F2B0-33C4CADEBF57}"/>
              </a:ext>
            </a:extLst>
          </p:cNvPr>
          <p:cNvSpPr txBox="1"/>
          <p:nvPr/>
        </p:nvSpPr>
        <p:spPr>
          <a:xfrm>
            <a:off x="7035057" y="153804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822">
            <a:extLst>
              <a:ext uri="{FF2B5EF4-FFF2-40B4-BE49-F238E27FC236}">
                <a16:creationId xmlns:a16="http://schemas.microsoft.com/office/drawing/2014/main" id="{A139AE33-E619-268A-1157-90F8D353DEF3}"/>
              </a:ext>
            </a:extLst>
          </p:cNvPr>
          <p:cNvSpPr txBox="1"/>
          <p:nvPr/>
        </p:nvSpPr>
        <p:spPr>
          <a:xfrm>
            <a:off x="812181" y="6341087"/>
            <a:ext cx="6423250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                B               C                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23" name="yt_shape_13823"/>
              <p:cNvSpPr txBox="1"/>
              <p:nvPr/>
            </p:nvSpPr>
            <p:spPr>
              <a:xfrm>
                <a:off x="540119" y="980170"/>
                <a:ext cx="11111999" cy="52576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二、填空题（每小题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分，共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），如果在这个函数图象所在的每一个象限内，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的值随着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的值增大而减小，那么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有下列函数：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的反比例函数的是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②⑤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（填序号）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如果直线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的一个交点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），那么它们的另一个交点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将反比例函数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的图象向左平移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个单位，若所得图象经过点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23" name="yt_shape_13823" descr="{&quot;rangeId&quot;:9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0170"/>
                <a:ext cx="11111999" cy="5257658"/>
              </a:xfrm>
              <a:prstGeom prst="rect">
                <a:avLst/>
              </a:prstGeom>
              <a:blipFill>
                <a:blip r:embed="rId2"/>
                <a:stretch>
                  <a:fillRect l="-1701" t="-1044" r="-1153" b="-2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F54861-1A0D-93FA-3839-30FCB87201FF}"/>
              </a:ext>
            </a:extLst>
          </p:cNvPr>
          <p:cNvSpPr txBox="1"/>
          <p:nvPr/>
        </p:nvSpPr>
        <p:spPr>
          <a:xfrm>
            <a:off x="6511182" y="2093700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3148B2-5CE1-C796-71C3-31AFAD4CF08B}"/>
              </a:ext>
            </a:extLst>
          </p:cNvPr>
          <p:cNvSpPr txBox="1"/>
          <p:nvPr/>
        </p:nvSpPr>
        <p:spPr>
          <a:xfrm>
            <a:off x="4598881" y="3244193"/>
            <a:ext cx="789685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C79E3B-FA56-518C-2E95-B4E738C98201}"/>
              </a:ext>
            </a:extLst>
          </p:cNvPr>
          <p:cNvSpPr txBox="1"/>
          <p:nvPr/>
        </p:nvSpPr>
        <p:spPr>
          <a:xfrm>
            <a:off x="2769446" y="456531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818E16-2229-32CA-BF03-775DE85C9DEF}"/>
              </a:ext>
            </a:extLst>
          </p:cNvPr>
          <p:cNvSpPr txBox="1"/>
          <p:nvPr/>
        </p:nvSpPr>
        <p:spPr>
          <a:xfrm>
            <a:off x="1059708" y="571580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32" name="yt_shape_13832"/>
              <p:cNvSpPr txBox="1"/>
              <p:nvPr/>
            </p:nvSpPr>
            <p:spPr>
              <a:xfrm>
                <a:off x="540119" y="1497642"/>
                <a:ext cx="11111999" cy="1321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在平面直角坐标系中，函数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832" name="yt_shape_1383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97642"/>
                <a:ext cx="11111999" cy="1321003"/>
              </a:xfrm>
              <a:prstGeom prst="rect">
                <a:avLst/>
              </a:prstGeom>
              <a:blipFill>
                <a:blip r:embed="rId2"/>
                <a:stretch>
                  <a:fillRect l="-1701" r="-549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34" name="yt_shape_13834"/>
              <p:cNvSpPr txBox="1"/>
              <p:nvPr/>
            </p:nvSpPr>
            <p:spPr>
              <a:xfrm>
                <a:off x="540119" y="2869433"/>
                <a:ext cx="11111999" cy="12319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）上，过点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的垂直平分线交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834" name="yt_shape_1383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9433"/>
                <a:ext cx="11111999" cy="1231940"/>
              </a:xfrm>
              <a:prstGeom prst="rect">
                <a:avLst/>
              </a:prstGeom>
              <a:blipFill>
                <a:blip r:embed="rId3"/>
                <a:stretch>
                  <a:fillRect l="-1701" b="-14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36" name="yt_image_13836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1586" y="4152161"/>
            <a:ext cx="1928826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43BCDD-F0C1-92C5-3636-6DAC3652C05F}"/>
                  </a:ext>
                </a:extLst>
              </p:cNvPr>
              <p:cNvSpPr txBox="1"/>
              <p:nvPr/>
            </p:nvSpPr>
            <p:spPr>
              <a:xfrm>
                <a:off x="3287688" y="2085058"/>
                <a:ext cx="918274" cy="7288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43BCDD-F0C1-92C5-3636-6DAC3652C0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7688" y="2085058"/>
                <a:ext cx="918274" cy="728802"/>
              </a:xfrm>
              <a:prstGeom prst="rect">
                <a:avLst/>
              </a:prstGeom>
              <a:blipFill>
                <a:blip r:embed="rId5"/>
                <a:stretch>
                  <a:fillRect l="-9934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CEBF224-5C5E-B6CD-1F67-AB5467B43524}"/>
              </a:ext>
            </a:extLst>
          </p:cNvPr>
          <p:cNvCxnSpPr/>
          <p:nvPr/>
        </p:nvCxnSpPr>
        <p:spPr>
          <a:xfrm>
            <a:off x="2958136" y="2824919"/>
            <a:ext cx="13478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F3753B-1BA5-5848-90EC-C5056598847F}"/>
                  </a:ext>
                </a:extLst>
              </p:cNvPr>
              <p:cNvSpPr txBox="1"/>
              <p:nvPr/>
            </p:nvSpPr>
            <p:spPr>
              <a:xfrm>
                <a:off x="7738321" y="3500629"/>
                <a:ext cx="10057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9, 'hasSerialNum': 1, 'mathAnswerShape': 1}">
                <a:extLst>
                  <a:ext uri="{FF2B5EF4-FFF2-40B4-BE49-F238E27FC236}">
                    <a16:creationId xmlns:a16="http://schemas.microsoft.com/office/drawing/2014/main" id="{0CF3753B-1BA5-5848-90EC-C50565988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8321" y="3500629"/>
                <a:ext cx="1005713" cy="554686"/>
              </a:xfrm>
              <a:prstGeom prst="rect">
                <a:avLst/>
              </a:prstGeom>
              <a:blipFill>
                <a:blip r:embed="rId6"/>
                <a:stretch>
                  <a:fillRect r="-969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8" name="yt_shape_13838"/>
          <p:cNvSpPr txBox="1"/>
          <p:nvPr/>
        </p:nvSpPr>
        <p:spPr>
          <a:xfrm>
            <a:off x="540000" y="900198"/>
            <a:ext cx="3077766" cy="379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3839" name="yt_shape_13839"/>
          <p:cNvSpPr txBox="1"/>
          <p:nvPr/>
        </p:nvSpPr>
        <p:spPr>
          <a:xfrm>
            <a:off x="540119" y="1330974"/>
            <a:ext cx="11532545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分）已知函数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成正比例，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成反比例，且当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</a:p>
        </p:txBody>
      </p:sp>
      <p:sp>
        <p:nvSpPr>
          <p:cNvPr id="13840" name="yt_shape_13840"/>
          <p:cNvSpPr txBox="1"/>
          <p:nvPr/>
        </p:nvSpPr>
        <p:spPr>
          <a:xfrm>
            <a:off x="540000" y="2161155"/>
            <a:ext cx="5504712" cy="379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之间的函数关系式；（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3841" name="yt_shape_13841"/>
          <p:cNvSpPr txBox="1"/>
          <p:nvPr/>
        </p:nvSpPr>
        <p:spPr>
          <a:xfrm>
            <a:off x="540000" y="2591932"/>
            <a:ext cx="5427768" cy="379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时，求函数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42" name="yt_shape_13842"/>
              <p:cNvSpPr txBox="1"/>
              <p:nvPr/>
            </p:nvSpPr>
            <p:spPr>
              <a:xfrm>
                <a:off x="540000" y="3022708"/>
                <a:ext cx="5161669" cy="23807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代入数值求得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42" name="yt_shape_13842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2708"/>
                <a:ext cx="5161669" cy="2380716"/>
              </a:xfrm>
              <a:prstGeom prst="rect">
                <a:avLst/>
              </a:prstGeom>
              <a:blipFill>
                <a:blip r:embed="rId2"/>
                <a:stretch>
                  <a:fillRect l="-3664" t="-4615" r="-2600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844">
                <a:extLst>
                  <a:ext uri="{FF2B5EF4-FFF2-40B4-BE49-F238E27FC236}">
                    <a16:creationId xmlns:a16="http://schemas.microsoft.com/office/drawing/2014/main" id="{42DE88E5-1982-6D99-5AC3-E0EBE29C0C96}"/>
                  </a:ext>
                </a:extLst>
              </p:cNvPr>
              <p:cNvSpPr txBox="1"/>
              <p:nvPr/>
            </p:nvSpPr>
            <p:spPr>
              <a:xfrm>
                <a:off x="540119" y="5454224"/>
                <a:ext cx="3430426" cy="9808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844" descr="{&quot;rangeId&quot;:19,&quot;mathAnswerShape&quot;:1}">
                <a:extLst>
                  <a:ext uri="{FF2B5EF4-FFF2-40B4-BE49-F238E27FC236}">
                    <a16:creationId xmlns:a16="http://schemas.microsoft.com/office/drawing/2014/main" id="{42DE88E5-1982-6D99-5AC3-E0EBE29C0C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454224"/>
                <a:ext cx="3430426" cy="980846"/>
              </a:xfrm>
              <a:prstGeom prst="rect">
                <a:avLst/>
              </a:prstGeom>
              <a:blipFill>
                <a:blip r:embed="rId3"/>
                <a:stretch>
                  <a:fillRect l="-5516" t="-11180" r="-4626" b="-9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E63AE8B-FDE9-2D95-BF7B-C5F104143579}"/>
              </a:ext>
            </a:extLst>
          </p:cNvPr>
          <p:cNvSpPr txBox="1"/>
          <p:nvPr/>
        </p:nvSpPr>
        <p:spPr>
          <a:xfrm>
            <a:off x="449989" y="2975902"/>
            <a:ext cx="43774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502ABA-EA77-BB84-1CBF-D76AEBFC6EEC}"/>
                  </a:ext>
                </a:extLst>
              </p:cNvPr>
              <p:cNvSpPr txBox="1"/>
              <p:nvPr/>
            </p:nvSpPr>
            <p:spPr>
              <a:xfrm>
                <a:off x="449989" y="3378238"/>
                <a:ext cx="4333938" cy="6731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05502ABA-EA77-BB84-1CBF-D76AEBFC6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8238"/>
                <a:ext cx="4333938" cy="673113"/>
              </a:xfrm>
              <a:prstGeom prst="rect">
                <a:avLst/>
              </a:prstGeom>
              <a:blipFill>
                <a:blip r:embed="rId4"/>
                <a:stretch>
                  <a:fillRect l="-2250" r="-2391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C434DB4-CA04-12B4-31AD-42454251974E}"/>
              </a:ext>
            </a:extLst>
          </p:cNvPr>
          <p:cNvSpPr txBox="1"/>
          <p:nvPr/>
        </p:nvSpPr>
        <p:spPr>
          <a:xfrm>
            <a:off x="449989" y="3957739"/>
            <a:ext cx="52918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99E403-9A84-858D-7D0D-6C1094B7130D}"/>
              </a:ext>
            </a:extLst>
          </p:cNvPr>
          <p:cNvSpPr txBox="1"/>
          <p:nvPr/>
        </p:nvSpPr>
        <p:spPr>
          <a:xfrm>
            <a:off x="449989" y="4360075"/>
            <a:ext cx="3777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代入数值求得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B21485-CBE0-A1C4-B4F1-053D35C1614F}"/>
                  </a:ext>
                </a:extLst>
              </p:cNvPr>
              <p:cNvSpPr txBox="1"/>
              <p:nvPr/>
            </p:nvSpPr>
            <p:spPr>
              <a:xfrm>
                <a:off x="449989" y="4762411"/>
                <a:ext cx="1730692" cy="6647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8, 'mathAnswerShape': 1}">
                <a:extLst>
                  <a:ext uri="{FF2B5EF4-FFF2-40B4-BE49-F238E27FC236}">
                    <a16:creationId xmlns:a16="http://schemas.microsoft.com/office/drawing/2014/main" id="{BAB21485-CBE0-A1C4-B4F1-053D35C161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62411"/>
                <a:ext cx="1730692" cy="664795"/>
              </a:xfrm>
              <a:prstGeom prst="rect">
                <a:avLst/>
              </a:prstGeom>
              <a:blipFill>
                <a:blip r:embed="rId5"/>
                <a:stretch>
                  <a:fillRect l="-5634" r="-5634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6C7CC88-4215-54D3-1457-3B13F3FA5B41}"/>
              </a:ext>
            </a:extLst>
          </p:cNvPr>
          <p:cNvSpPr txBox="1"/>
          <p:nvPr/>
        </p:nvSpPr>
        <p:spPr>
          <a:xfrm>
            <a:off x="450108" y="5407418"/>
            <a:ext cx="2753424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2713C3F-5A88-64E7-E2D3-BFCDE1FA6175}"/>
                  </a:ext>
                </a:extLst>
              </p:cNvPr>
              <p:cNvSpPr txBox="1"/>
              <p:nvPr/>
            </p:nvSpPr>
            <p:spPr>
              <a:xfrm>
                <a:off x="450108" y="5809754"/>
                <a:ext cx="3577336" cy="6626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9, 'mathAnswerShape': 1}">
                <a:extLst>
                  <a:ext uri="{FF2B5EF4-FFF2-40B4-BE49-F238E27FC236}">
                    <a16:creationId xmlns:a16="http://schemas.microsoft.com/office/drawing/2014/main" id="{62713C3F-5A88-64E7-E2D3-BFCDE1FA6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09754"/>
                <a:ext cx="3577336" cy="662636"/>
              </a:xfrm>
              <a:prstGeom prst="rect">
                <a:avLst/>
              </a:prstGeom>
              <a:blipFill>
                <a:blip r:embed="rId6"/>
                <a:stretch>
                  <a:fillRect l="-2726" r="-2726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46" name="yt_shape_13846"/>
              <p:cNvSpPr txBox="1"/>
              <p:nvPr/>
            </p:nvSpPr>
            <p:spPr>
              <a:xfrm>
                <a:off x="540119" y="1163362"/>
                <a:ext cx="11111999" cy="48912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分）已知反比例函数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）求这个函数的解析式；（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）判断点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）是否在这个函数的图象上，并说明理由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）因为点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）在其图象上，即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所以这个反比例函数的解析式为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不在，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在，理由：当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不在这个函数的图象上；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，所以点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在这个函数的图象上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46" name="yt_shape_13846" descr="{&quot;rangeId&quot;:1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63362"/>
                <a:ext cx="11111999" cy="4891275"/>
              </a:xfrm>
              <a:prstGeom prst="rect">
                <a:avLst/>
              </a:prstGeom>
              <a:blipFill>
                <a:blip r:embed="rId2"/>
                <a:stretch>
                  <a:fillRect l="-1701" r="-1317" b="-2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04FBDFF-7C62-EC79-D17D-EAF81D53191B}"/>
                  </a:ext>
                </a:extLst>
              </p:cNvPr>
              <p:cNvSpPr txBox="1"/>
              <p:nvPr/>
            </p:nvSpPr>
            <p:spPr>
              <a:xfrm>
                <a:off x="450108" y="3227868"/>
                <a:ext cx="8186039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）因为点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）在其图象上，即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, 'pageBreak': True}">
                <a:extLst>
                  <a:ext uri="{FF2B5EF4-FFF2-40B4-BE49-F238E27FC236}">
                    <a16:creationId xmlns:a16="http://schemas.microsoft.com/office/drawing/2014/main" id="{D04FBDFF-7C62-EC79-D17D-EAF81D5319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27868"/>
                <a:ext cx="8186039" cy="775919"/>
              </a:xfrm>
              <a:prstGeom prst="rect">
                <a:avLst/>
              </a:prstGeom>
              <a:blipFill>
                <a:blip r:embed="rId3"/>
                <a:stretch>
                  <a:fillRect l="-1191" r="-119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414D6C-B837-3172-6AF5-352A336DA070}"/>
                  </a:ext>
                </a:extLst>
              </p:cNvPr>
              <p:cNvSpPr txBox="1"/>
              <p:nvPr/>
            </p:nvSpPr>
            <p:spPr>
              <a:xfrm>
                <a:off x="450108" y="3867680"/>
                <a:ext cx="510095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所以这个反比例函数的解析式为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414D6C-B837-3172-6AF5-352A336DA0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67680"/>
                <a:ext cx="5100955" cy="768617"/>
              </a:xfrm>
              <a:prstGeom prst="rect">
                <a:avLst/>
              </a:prstGeom>
              <a:blipFill>
                <a:blip r:embed="rId4"/>
                <a:stretch>
                  <a:fillRect l="-1912" r="-19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727D502-B71A-1CA4-B759-98E972621F60}"/>
              </a:ext>
            </a:extLst>
          </p:cNvPr>
          <p:cNvSpPr txBox="1"/>
          <p:nvPr/>
        </p:nvSpPr>
        <p:spPr>
          <a:xfrm>
            <a:off x="450108" y="4585180"/>
            <a:ext cx="723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不在，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在，理由：当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877B3A-04E2-3809-5473-B512DC1DB2C2}"/>
              </a:ext>
            </a:extLst>
          </p:cNvPr>
          <p:cNvSpPr txBox="1"/>
          <p:nvPr/>
        </p:nvSpPr>
        <p:spPr>
          <a:xfrm>
            <a:off x="450108" y="5060668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不在这个函数的图象上；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91270B-4A77-D3CC-1A93-8999D8B2A646}"/>
              </a:ext>
            </a:extLst>
          </p:cNvPr>
          <p:cNvSpPr txBox="1"/>
          <p:nvPr/>
        </p:nvSpPr>
        <p:spPr>
          <a:xfrm>
            <a:off x="450108" y="5536156"/>
            <a:ext cx="6520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在这个函数的图象上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53" name="yt_shape_13853"/>
              <p:cNvSpPr txBox="1"/>
              <p:nvPr/>
            </p:nvSpPr>
            <p:spPr>
              <a:xfrm>
                <a:off x="540000" y="692696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分）如图，在平面直角坐标系中，过点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轴平行，且直线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853" name="yt_shape_138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8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55" name="yt_image_1385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2132856"/>
            <a:ext cx="2209330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7" name="yt_shape_13857"/>
          <p:cNvSpPr txBox="1"/>
          <p:nvPr/>
        </p:nvSpPr>
        <p:spPr>
          <a:xfrm>
            <a:off x="540000" y="1791298"/>
            <a:ext cx="388087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p:sp>
        <p:nvSpPr>
          <p:cNvPr id="12" name="yt_shape_13858">
            <a:extLst>
              <a:ext uri="{FF2B5EF4-FFF2-40B4-BE49-F238E27FC236}">
                <a16:creationId xmlns:a16="http://schemas.microsoft.com/office/drawing/2014/main" id="{052856B5-08E2-5E2D-DCA3-643B20EBD509}"/>
              </a:ext>
            </a:extLst>
          </p:cNvPr>
          <p:cNvSpPr txBox="1"/>
          <p:nvPr/>
        </p:nvSpPr>
        <p:spPr>
          <a:xfrm>
            <a:off x="540000" y="2226674"/>
            <a:ext cx="592469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3859">
                <a:extLst>
                  <a:ext uri="{FF2B5EF4-FFF2-40B4-BE49-F238E27FC236}">
                    <a16:creationId xmlns:a16="http://schemas.microsoft.com/office/drawing/2014/main" id="{23B4E0C6-80AA-1E76-664C-FA6AC4D0EC4B}"/>
                  </a:ext>
                </a:extLst>
              </p:cNvPr>
              <p:cNvSpPr txBox="1"/>
              <p:nvPr/>
            </p:nvSpPr>
            <p:spPr>
              <a:xfrm>
                <a:off x="540000" y="2712838"/>
                <a:ext cx="3317831" cy="20703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的纵坐标为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3859">
                <a:extLst>
                  <a:ext uri="{FF2B5EF4-FFF2-40B4-BE49-F238E27FC236}">
                    <a16:creationId xmlns:a16="http://schemas.microsoft.com/office/drawing/2014/main" id="{23B4E0C6-80AA-1E76-664C-FA6AC4D0EC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12838"/>
                <a:ext cx="3317831" cy="2070375"/>
              </a:xfrm>
              <a:prstGeom prst="rect">
                <a:avLst/>
              </a:prstGeom>
              <a:blipFill>
                <a:blip r:embed="rId4"/>
                <a:stretch>
                  <a:fillRect l="-5699" t="-2353" r="-4596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3861">
                <a:extLst>
                  <a:ext uri="{FF2B5EF4-FFF2-40B4-BE49-F238E27FC236}">
                    <a16:creationId xmlns:a16="http://schemas.microsoft.com/office/drawing/2014/main" id="{1D015436-4FF1-1541-DBE9-1D4BA2A12E6C}"/>
                  </a:ext>
                </a:extLst>
              </p:cNvPr>
              <p:cNvSpPr txBox="1"/>
              <p:nvPr/>
            </p:nvSpPr>
            <p:spPr>
              <a:xfrm>
                <a:off x="540000" y="4834001"/>
                <a:ext cx="5225790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3861">
                <a:extLst>
                  <a:ext uri="{FF2B5EF4-FFF2-40B4-BE49-F238E27FC236}">
                    <a16:creationId xmlns:a16="http://schemas.microsoft.com/office/drawing/2014/main" id="{1D015436-4FF1-1541-DBE9-1D4BA2A12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34001"/>
                <a:ext cx="5225790" cy="1586653"/>
              </a:xfrm>
              <a:prstGeom prst="rect">
                <a:avLst/>
              </a:prstGeom>
              <a:blipFill>
                <a:blip r:embed="rId5"/>
                <a:stretch>
                  <a:fillRect l="-3617" t="-3462" r="-256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FD917482-DF06-A419-404B-5A50E129F9BD}"/>
              </a:ext>
            </a:extLst>
          </p:cNvPr>
          <p:cNvSpPr txBox="1"/>
          <p:nvPr/>
        </p:nvSpPr>
        <p:spPr>
          <a:xfrm>
            <a:off x="449989" y="2666032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B560CDB-3FF5-E81D-98A5-67545F4CFA12}"/>
              </a:ext>
            </a:extLst>
          </p:cNvPr>
          <p:cNvSpPr txBox="1"/>
          <p:nvPr/>
        </p:nvSpPr>
        <p:spPr>
          <a:xfrm>
            <a:off x="449989" y="3141520"/>
            <a:ext cx="2956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的纵坐标为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3982608-F363-F4B8-CBE2-257C526F8B4E}"/>
                  </a:ext>
                </a:extLst>
              </p:cNvPr>
              <p:cNvSpPr txBox="1"/>
              <p:nvPr/>
            </p:nvSpPr>
            <p:spPr>
              <a:xfrm>
                <a:off x="449989" y="3617008"/>
                <a:ext cx="3465830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3982608-F363-F4B8-CBE2-257C526F8B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17008"/>
                <a:ext cx="3465830" cy="768617"/>
              </a:xfrm>
              <a:prstGeom prst="rect">
                <a:avLst/>
              </a:prstGeom>
              <a:blipFill>
                <a:blip r:embed="rId6"/>
                <a:stretch>
                  <a:fillRect l="-2817" r="-281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8E4EF27E-7CD6-EF51-0CB5-E80D5F244342}"/>
              </a:ext>
            </a:extLst>
          </p:cNvPr>
          <p:cNvSpPr txBox="1"/>
          <p:nvPr/>
        </p:nvSpPr>
        <p:spPr>
          <a:xfrm>
            <a:off x="449989" y="4292013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D8C458B-BFC0-DCB6-6884-36532E10A85D}"/>
              </a:ext>
            </a:extLst>
          </p:cNvPr>
          <p:cNvSpPr txBox="1"/>
          <p:nvPr/>
        </p:nvSpPr>
        <p:spPr>
          <a:xfrm>
            <a:off x="449989" y="4787195"/>
            <a:ext cx="454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ADB4439-A312-9FFD-70B4-B70EE7FED1D5}"/>
                  </a:ext>
                </a:extLst>
              </p:cNvPr>
              <p:cNvSpPr txBox="1"/>
              <p:nvPr/>
            </p:nvSpPr>
            <p:spPr>
              <a:xfrm>
                <a:off x="449989" y="5262683"/>
                <a:ext cx="5355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ADB4439-A312-9FFD-70B4-B70EE7FED1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62683"/>
                <a:ext cx="5355336" cy="765061"/>
              </a:xfrm>
              <a:prstGeom prst="rect">
                <a:avLst/>
              </a:prstGeom>
              <a:blipFill>
                <a:blip r:embed="rId7"/>
                <a:stretch>
                  <a:fillRect l="-1822" r="-182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02A56E18-9FCD-41F0-D047-757DA0CCA9F9}"/>
              </a:ext>
            </a:extLst>
          </p:cNvPr>
          <p:cNvSpPr txBox="1"/>
          <p:nvPr/>
        </p:nvSpPr>
        <p:spPr>
          <a:xfrm>
            <a:off x="449989" y="5934132"/>
            <a:ext cx="2812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2088</Words>
  <Application>Microsoft Office PowerPoint</Application>
  <PresentationFormat>宽屏</PresentationFormat>
  <Paragraphs>128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2023-10-20T05:39:37Z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