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363" r:id="rId2"/>
    <p:sldId id="401" r:id="rId3"/>
    <p:sldId id="400" r:id="rId4"/>
    <p:sldId id="399" r:id="rId5"/>
    <p:sldId id="397" r:id="rId6"/>
    <p:sldId id="396" r:id="rId7"/>
    <p:sldId id="395" r:id="rId8"/>
    <p:sldId id="394" r:id="rId9"/>
    <p:sldId id="392" r:id="rId10"/>
    <p:sldId id="391" r:id="rId11"/>
    <p:sldId id="389" r:id="rId12"/>
    <p:sldId id="388" r:id="rId13"/>
    <p:sldId id="386" r:id="rId14"/>
    <p:sldId id="385" r:id="rId15"/>
    <p:sldId id="384" r:id="rId16"/>
    <p:sldId id="382" r:id="rId17"/>
    <p:sldId id="381" r:id="rId18"/>
    <p:sldId id="380" r:id="rId19"/>
    <p:sldId id="378" r:id="rId20"/>
    <p:sldId id="376" r:id="rId21"/>
    <p:sldId id="374" r:id="rId22"/>
    <p:sldId id="373" r:id="rId23"/>
    <p:sldId id="372" r:id="rId24"/>
    <p:sldId id="371" r:id="rId25"/>
    <p:sldId id="370" r:id="rId26"/>
    <p:sldId id="368" r:id="rId27"/>
    <p:sldId id="367" r:id="rId28"/>
    <p:sldId id="365" r:id="rId29"/>
    <p:sldId id="364" r:id="rId30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64" d="100"/>
          <a:sy n="64" d="100"/>
        </p:scale>
        <p:origin x="876" y="66"/>
      </p:cViewPr>
      <p:guideLst>
        <p:guide orient="horz" pos="214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2023/10/20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3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tags" Target="../tags/tag2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9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31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11" Type="http://schemas.openxmlformats.org/officeDocument/2006/relationships/image" Target="../media/image30.png"/><Relationship Id="rId5" Type="http://schemas.openxmlformats.org/officeDocument/2006/relationships/tags" Target="../tags/tag28.xml"/><Relationship Id="rId10" Type="http://schemas.openxmlformats.org/officeDocument/2006/relationships/image" Target="../media/image29.png"/><Relationship Id="rId4" Type="http://schemas.openxmlformats.org/officeDocument/2006/relationships/tags" Target="../tags/tag27.xml"/><Relationship Id="rId9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7" Type="http://schemas.openxmlformats.org/officeDocument/2006/relationships/image" Target="../media/image36.pn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3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image" Target="../media/image42.png"/><Relationship Id="rId5" Type="http://schemas.openxmlformats.org/officeDocument/2006/relationships/tags" Target="../tags/tag44.xml"/><Relationship Id="rId10" Type="http://schemas.openxmlformats.org/officeDocument/2006/relationships/image" Target="../media/image41.png"/><Relationship Id="rId4" Type="http://schemas.openxmlformats.org/officeDocument/2006/relationships/tags" Target="../tags/tag43.xml"/><Relationship Id="rId9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Relationship Id="rId4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image" Target="../media/image45.png"/><Relationship Id="rId5" Type="http://schemas.openxmlformats.org/officeDocument/2006/relationships/image" Target="../media/image46.png"/><Relationship Id="rId4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55.xml"/><Relationship Id="rId7" Type="http://schemas.openxmlformats.org/officeDocument/2006/relationships/tags" Target="../tags/tag59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10" Type="http://schemas.openxmlformats.org/officeDocument/2006/relationships/image" Target="../media/image45.png"/><Relationship Id="rId4" Type="http://schemas.openxmlformats.org/officeDocument/2006/relationships/tags" Target="../tags/tag56.xml"/><Relationship Id="rId9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13" y="1722450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662120"/>
            <a:ext cx="10800000" cy="332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55199" y="3606836"/>
            <a:ext cx="342858" cy="285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8"/>
          <a:stretch>
            <a:fillRect/>
          </a:stretch>
        </p:blipFill>
        <p:spPr>
          <a:xfrm>
            <a:off x="8808085" y="3921760"/>
            <a:ext cx="2971800" cy="2919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05" y="4126680"/>
            <a:ext cx="10800000" cy="239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62857" y="4344599"/>
            <a:ext cx="2666665" cy="371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824470" y="1700530"/>
            <a:ext cx="3686810" cy="3526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92600"/>
            <a:ext cx="10800000" cy="454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99670" y="1904145"/>
            <a:ext cx="428571" cy="295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66337" y="4727903"/>
            <a:ext cx="171428" cy="286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7872095" y="629285"/>
            <a:ext cx="3613785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24"/>
          <a:stretch>
            <a:fillRect/>
          </a:stretch>
        </p:blipFill>
        <p:spPr>
          <a:xfrm>
            <a:off x="5015865" y="4149090"/>
            <a:ext cx="2454910" cy="271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96190" y="3814223"/>
            <a:ext cx="971428" cy="362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10" r="40221"/>
          <a:stretch>
            <a:fillRect/>
          </a:stretch>
        </p:blipFill>
        <p:spPr>
          <a:xfrm>
            <a:off x="4944110" y="3284855"/>
            <a:ext cx="3312160" cy="331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4710" y="3116580"/>
            <a:ext cx="632460" cy="856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73" r="5326" b="-2146"/>
          <a:stretch>
            <a:fillRect/>
          </a:stretch>
        </p:blipFill>
        <p:spPr>
          <a:xfrm>
            <a:off x="3863975" y="3068955"/>
            <a:ext cx="3888105" cy="338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67619" y="3588590"/>
            <a:ext cx="257142" cy="296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34"/>
          <a:stretch>
            <a:fillRect/>
          </a:stretch>
        </p:blipFill>
        <p:spPr>
          <a:xfrm>
            <a:off x="5088255" y="2996565"/>
            <a:ext cx="2663915" cy="3375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77142" y="2954231"/>
            <a:ext cx="790476" cy="295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6" r="43990"/>
          <a:stretch>
            <a:fillRect/>
          </a:stretch>
        </p:blipFill>
        <p:spPr>
          <a:xfrm>
            <a:off x="4224020" y="3429000"/>
            <a:ext cx="3528695" cy="3375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10370" y="2432685"/>
            <a:ext cx="419100" cy="806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45"/>
          <a:stretch>
            <a:fillRect/>
          </a:stretch>
        </p:blipFill>
        <p:spPr>
          <a:xfrm>
            <a:off x="3744050" y="2996565"/>
            <a:ext cx="4703990" cy="3375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756100"/>
            <a:ext cx="10800000" cy="247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997015"/>
            <a:ext cx="10800000" cy="396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auto">
          <a:xfrm>
            <a:off x="681990" y="3106420"/>
            <a:ext cx="3314700" cy="829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767715" y="4063365"/>
            <a:ext cx="3314700" cy="829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983615" y="5055870"/>
            <a:ext cx="3314700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055370" y="5721350"/>
            <a:ext cx="3314700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839470" y="6237605"/>
            <a:ext cx="3314700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35635"/>
            <a:ext cx="8709025" cy="1929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2420620"/>
            <a:ext cx="9252585" cy="447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auto">
          <a:xfrm>
            <a:off x="1343660" y="2493010"/>
            <a:ext cx="6312535" cy="38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271905" y="3068955"/>
            <a:ext cx="6312535" cy="38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127760" y="3716655"/>
            <a:ext cx="6312535" cy="38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199515" y="4220845"/>
            <a:ext cx="6312535" cy="38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343660" y="4796790"/>
            <a:ext cx="6312535" cy="5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1127760" y="5516880"/>
            <a:ext cx="6312535" cy="44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1127760" y="6236970"/>
            <a:ext cx="6312535" cy="619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479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2001695"/>
            <a:ext cx="333333" cy="295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77142" y="5254846"/>
            <a:ext cx="342857" cy="295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367"/>
          <a:stretch>
            <a:fillRect/>
          </a:stretch>
        </p:blipFill>
        <p:spPr>
          <a:xfrm>
            <a:off x="720090" y="476250"/>
            <a:ext cx="10800080" cy="1232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10" y="827855"/>
            <a:ext cx="10800000" cy="146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2204535"/>
            <a:ext cx="10800000" cy="273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104380" y="4220845"/>
            <a:ext cx="3763645" cy="259207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3333" y="1153058"/>
            <a:ext cx="4828571" cy="333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684020"/>
            <a:ext cx="3155315" cy="402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316480"/>
            <a:ext cx="4462145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3030220"/>
            <a:ext cx="4745355" cy="64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4011882"/>
            <a:ext cx="6161904" cy="333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90" y="4622165"/>
            <a:ext cx="2169795" cy="815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1904" y="5660470"/>
            <a:ext cx="2066666" cy="276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81904" y="6251294"/>
            <a:ext cx="4380952" cy="32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1" grpId="0" bldLvl="0" animBg="1"/>
      <p:bldP spid="15" grpId="0" animBg="1"/>
      <p:bldP spid="18" grpId="0" bldLvl="0" animBg="1"/>
      <p:bldP spid="23" grpId="0" animBg="1"/>
      <p:bldP spid="2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32555"/>
            <a:ext cx="10800000" cy="4448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688705" y="3500755"/>
            <a:ext cx="2837180" cy="299148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118235"/>
            <a:ext cx="4451350" cy="793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2180590"/>
            <a:ext cx="4237355" cy="406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20090" y="2820670"/>
            <a:ext cx="717550" cy="35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3460750"/>
            <a:ext cx="5996940" cy="676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184515" y="764540"/>
            <a:ext cx="2958465" cy="3118485"/>
          </a:xfrm>
          <a:prstGeom prst="rect">
            <a:avLst/>
          </a:prstGeom>
        </p:spPr>
      </p:pic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auto">
          <a:xfrm>
            <a:off x="4872355" y="2204720"/>
            <a:ext cx="2145665" cy="38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7018020" y="2132965"/>
            <a:ext cx="1082675" cy="40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1424305" y="2853055"/>
            <a:ext cx="4619625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4" grpId="0" bldLvl="0" animBg="1"/>
      <p:bldP spid="16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2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24620" y="3789045"/>
            <a:ext cx="2984500" cy="267144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3333" y="1172384"/>
            <a:ext cx="4266666" cy="333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783080"/>
            <a:ext cx="6942857" cy="333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2460625"/>
            <a:ext cx="6431915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3081655"/>
            <a:ext cx="2894965" cy="714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91770" y="4093210"/>
            <a:ext cx="2383790" cy="36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24470" y="972185"/>
            <a:ext cx="3161665" cy="3105785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443656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>
            <p:custDataLst>
              <p:tags r:id="rId2"/>
            </p:custDataLst>
          </p:nvPr>
        </p:nvSpPr>
        <p:spPr bwMode="auto">
          <a:xfrm>
            <a:off x="2639695" y="4093210"/>
            <a:ext cx="4395470" cy="36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335915" y="4653280"/>
            <a:ext cx="2736215" cy="48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auto">
          <a:xfrm>
            <a:off x="3157220" y="4653280"/>
            <a:ext cx="4028440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auto">
          <a:xfrm>
            <a:off x="191770" y="5373370"/>
            <a:ext cx="2447925" cy="772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auto">
          <a:xfrm>
            <a:off x="2635250" y="5406390"/>
            <a:ext cx="4830445" cy="772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7"/>
            </p:custDataLst>
          </p:nvPr>
        </p:nvSpPr>
        <p:spPr bwMode="auto">
          <a:xfrm>
            <a:off x="407670" y="6397625"/>
            <a:ext cx="7058025" cy="39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bldLvl="0" animBg="1"/>
      <p:bldP spid="15" grpId="0" bldLvl="0" animBg="1"/>
      <p:bldP spid="16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692785"/>
            <a:ext cx="9575800" cy="4924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919"/>
          <a:stretch>
            <a:fillRect/>
          </a:stretch>
        </p:blipFill>
        <p:spPr>
          <a:xfrm>
            <a:off x="767715" y="5445125"/>
            <a:ext cx="9575800" cy="114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4"/>
          <a:stretch>
            <a:fillRect/>
          </a:stretch>
        </p:blipFill>
        <p:spPr>
          <a:xfrm>
            <a:off x="9192895" y="2875280"/>
            <a:ext cx="2799715" cy="274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31"/>
          <a:stretch>
            <a:fillRect/>
          </a:stretch>
        </p:blipFill>
        <p:spPr>
          <a:xfrm>
            <a:off x="623570" y="980625"/>
            <a:ext cx="10800080" cy="2028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09194" y="2494111"/>
            <a:ext cx="247619" cy="286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29"/>
          <a:stretch>
            <a:fillRect/>
          </a:stretch>
        </p:blipFill>
        <p:spPr>
          <a:xfrm>
            <a:off x="2279650" y="3213100"/>
            <a:ext cx="6768555" cy="3006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24585"/>
            <a:ext cx="645287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744109"/>
            <a:ext cx="7285714" cy="343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382767"/>
            <a:ext cx="2980952" cy="285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2893695"/>
            <a:ext cx="1864995" cy="894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720090" y="3942080"/>
            <a:ext cx="3723005" cy="902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567305" y="2997200"/>
            <a:ext cx="1713865" cy="894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auto">
          <a:xfrm>
            <a:off x="4301490" y="2780665"/>
            <a:ext cx="4609465" cy="894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29"/>
          <a:stretch>
            <a:fillRect/>
          </a:stretch>
        </p:blipFill>
        <p:spPr>
          <a:xfrm>
            <a:off x="4008120" y="4364990"/>
            <a:ext cx="5487035" cy="2437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12" grpId="0" bldLvl="0" animBg="1"/>
      <p:bldP spid="22" grpId="0" bldLvl="0" animBg="1"/>
      <p:bldP spid="2" grpId="0" bldLvl="0" animBg="1"/>
      <p:bldP spid="2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67435"/>
            <a:ext cx="3088005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671955"/>
            <a:ext cx="4968240" cy="379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315210"/>
            <a:ext cx="4135755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67715" y="2756535"/>
            <a:ext cx="3241675" cy="895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3954145"/>
            <a:ext cx="4050030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4573270"/>
            <a:ext cx="1549400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5192820"/>
            <a:ext cx="1847619" cy="304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5783544"/>
            <a:ext cx="1895238" cy="314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3935730" y="2769235"/>
            <a:ext cx="4968240" cy="927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3863975" y="1052830"/>
            <a:ext cx="3088005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4872355" y="2277745"/>
            <a:ext cx="4135755" cy="394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29"/>
          <a:stretch>
            <a:fillRect/>
          </a:stretch>
        </p:blipFill>
        <p:spPr>
          <a:xfrm>
            <a:off x="6744335" y="4364990"/>
            <a:ext cx="5487035" cy="2437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4817745" y="3879850"/>
            <a:ext cx="3150235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3935730" y="4452620"/>
            <a:ext cx="2637790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auto">
          <a:xfrm>
            <a:off x="2308860" y="4565650"/>
            <a:ext cx="1469390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  <p:bldP spid="13" grpId="0" bldLvl="0" animBg="1"/>
      <p:bldP spid="14" grpId="0" bldLvl="0" animBg="1"/>
      <p:bldP spid="15" grpId="0" animBg="1"/>
      <p:bldP spid="16" grpId="0" animBg="1"/>
      <p:bldP spid="2" grpId="0" bldLvl="0" animBg="1"/>
      <p:bldP spid="6" grpId="0" bldLvl="0" animBg="1"/>
      <p:bldP spid="8" grpId="0" bldLvl="0" animBg="1"/>
      <p:bldP spid="11" grpId="0" bldLvl="0" animBg="1"/>
      <p:bldP spid="12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5238" y="2325003"/>
            <a:ext cx="276190" cy="295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124585"/>
            <a:ext cx="9097645" cy="4042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31835" y="3356610"/>
            <a:ext cx="356235" cy="61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88"/>
          <a:stretch>
            <a:fillRect/>
          </a:stretch>
        </p:blipFill>
        <p:spPr>
          <a:xfrm>
            <a:off x="8832215" y="3284855"/>
            <a:ext cx="3418205" cy="2860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5238" y="2577272"/>
            <a:ext cx="276190" cy="296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40" r="30655"/>
          <a:stretch>
            <a:fillRect/>
          </a:stretch>
        </p:blipFill>
        <p:spPr>
          <a:xfrm>
            <a:off x="4079875" y="2996565"/>
            <a:ext cx="3024505" cy="353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245" y="1839595"/>
            <a:ext cx="295275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9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5295" y="2973705"/>
            <a:ext cx="276225" cy="363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79"/>
          <a:stretch>
            <a:fillRect/>
          </a:stretch>
        </p:blipFill>
        <p:spPr>
          <a:xfrm>
            <a:off x="8112215" y="3284855"/>
            <a:ext cx="3047910" cy="353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2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1917767"/>
            <a:ext cx="342857" cy="296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58"/>
          <a:stretch>
            <a:fillRect/>
          </a:stretch>
        </p:blipFill>
        <p:spPr>
          <a:xfrm>
            <a:off x="4872355" y="2493010"/>
            <a:ext cx="2639785" cy="3982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210"/>
            <a:ext cx="10800000" cy="370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2763993"/>
            <a:ext cx="304761" cy="295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1" r="38222"/>
          <a:stretch>
            <a:fillRect/>
          </a:stretch>
        </p:blipFill>
        <p:spPr>
          <a:xfrm>
            <a:off x="4152265" y="3217545"/>
            <a:ext cx="3380105" cy="352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2015-09-16T06:52:00Z</dcterms:created>
  <dcterms:modified xsi:type="dcterms:W3CDTF">2023-10-20T07:27:51Z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