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6" r:id="rId6"/>
    <p:sldId id="368" r:id="rId7"/>
    <p:sldId id="369" r:id="rId8"/>
    <p:sldId id="371" r:id="rId9"/>
    <p:sldId id="372" r:id="rId10"/>
    <p:sldId id="374" r:id="rId11"/>
    <p:sldId id="380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bin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7" name="yt_shape_11227"/>
          <p:cNvSpPr txBox="1"/>
          <p:nvPr/>
        </p:nvSpPr>
        <p:spPr>
          <a:xfrm>
            <a:off x="407249" y="764450"/>
            <a:ext cx="303288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三点定形法</a:t>
            </a:r>
          </a:p>
        </p:txBody>
      </p:sp>
      <p:sp>
        <p:nvSpPr>
          <p:cNvPr id="11228" name="yt_shape_11228"/>
          <p:cNvSpPr txBox="1"/>
          <p:nvPr/>
        </p:nvSpPr>
        <p:spPr>
          <a:xfrm>
            <a:off x="407368" y="12687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的垂直平分线交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29" name="yt_image_1122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8945" y="2177407"/>
            <a:ext cx="1743602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301896">
            <a:extLst>
              <a:ext uri="{FF2B5EF4-FFF2-40B4-BE49-F238E27FC236}">
                <a16:creationId xmlns:a16="http://schemas.microsoft.com/office/drawing/2014/main" id="{C8C1EAE3-62ED-40AC-E124-164C081CE4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49" y="805828"/>
            <a:ext cx="1174942" cy="366380"/>
          </a:xfrm>
          <a:prstGeom prst="rect">
            <a:avLst/>
          </a:prstGeom>
        </p:spPr>
      </p:pic>
      <p:sp>
        <p:nvSpPr>
          <p:cNvPr id="2" name="yt_shape_11231">
            <a:extLst>
              <a:ext uri="{FF2B5EF4-FFF2-40B4-BE49-F238E27FC236}">
                <a16:creationId xmlns:a16="http://schemas.microsoft.com/office/drawing/2014/main" id="{0BECEA3D-20F7-4BF9-A35C-1B7D13C8AA82}"/>
              </a:ext>
            </a:extLst>
          </p:cNvPr>
          <p:cNvSpPr txBox="1"/>
          <p:nvPr/>
        </p:nvSpPr>
        <p:spPr>
          <a:xfrm>
            <a:off x="499370" y="2177407"/>
            <a:ext cx="5974392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斜边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的中线，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D5CA0A-4B1F-53E9-534F-31D3B51C084A}"/>
              </a:ext>
            </a:extLst>
          </p:cNvPr>
          <p:cNvSpPr txBox="1"/>
          <p:nvPr/>
        </p:nvSpPr>
        <p:spPr>
          <a:xfrm>
            <a:off x="409359" y="2130601"/>
            <a:ext cx="3315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511EF5-D21C-FBD5-C3EE-C7FCC57387E3}"/>
              </a:ext>
            </a:extLst>
          </p:cNvPr>
          <p:cNvSpPr txBox="1"/>
          <p:nvPr/>
        </p:nvSpPr>
        <p:spPr>
          <a:xfrm>
            <a:off x="409359" y="2606089"/>
            <a:ext cx="296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375E10-E339-805F-1629-49A29B8C4F96}"/>
              </a:ext>
            </a:extLst>
          </p:cNvPr>
          <p:cNvSpPr txBox="1"/>
          <p:nvPr/>
        </p:nvSpPr>
        <p:spPr>
          <a:xfrm>
            <a:off x="409359" y="3081577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BB3301-3981-48EF-781A-AC7F97C44647}"/>
              </a:ext>
            </a:extLst>
          </p:cNvPr>
          <p:cNvSpPr txBox="1"/>
          <p:nvPr/>
        </p:nvSpPr>
        <p:spPr>
          <a:xfrm>
            <a:off x="409359" y="3557065"/>
            <a:ext cx="2985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076CAD-89DD-4D06-5082-CC3C100A17F5}"/>
              </a:ext>
            </a:extLst>
          </p:cNvPr>
          <p:cNvSpPr txBox="1"/>
          <p:nvPr/>
        </p:nvSpPr>
        <p:spPr>
          <a:xfrm>
            <a:off x="409359" y="4032553"/>
            <a:ext cx="4537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E24F5B7-9D41-15A5-9A3C-93F4D7884808}"/>
              </a:ext>
            </a:extLst>
          </p:cNvPr>
          <p:cNvSpPr txBox="1"/>
          <p:nvPr/>
        </p:nvSpPr>
        <p:spPr>
          <a:xfrm>
            <a:off x="409359" y="4508041"/>
            <a:ext cx="6096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斜边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C6E6571-652E-F763-5DE3-5832CD837CC9}"/>
              </a:ext>
            </a:extLst>
          </p:cNvPr>
          <p:cNvSpPr txBox="1"/>
          <p:nvPr/>
        </p:nvSpPr>
        <p:spPr>
          <a:xfrm>
            <a:off x="409359" y="4983529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2774A75-3D36-02A6-21F3-2B8988F26B4B}"/>
              </a:ext>
            </a:extLst>
          </p:cNvPr>
          <p:cNvSpPr txBox="1"/>
          <p:nvPr/>
        </p:nvSpPr>
        <p:spPr>
          <a:xfrm>
            <a:off x="2589345" y="4973157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C11127-01CC-D8D4-E264-98E19C71ED76}"/>
              </a:ext>
            </a:extLst>
          </p:cNvPr>
          <p:cNvSpPr txBox="1"/>
          <p:nvPr/>
        </p:nvSpPr>
        <p:spPr>
          <a:xfrm>
            <a:off x="411266" y="5448645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DC0CA5-0787-F3AC-62B4-E2B3647E441D}"/>
              </a:ext>
            </a:extLst>
          </p:cNvPr>
          <p:cNvSpPr txBox="1"/>
          <p:nvPr/>
        </p:nvSpPr>
        <p:spPr>
          <a:xfrm>
            <a:off x="411266" y="5924133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B2752FD-BF7C-9058-BECA-985462179CDA}"/>
                  </a:ext>
                </a:extLst>
              </p:cNvPr>
              <p:cNvSpPr txBox="1"/>
              <p:nvPr/>
            </p:nvSpPr>
            <p:spPr>
              <a:xfrm>
                <a:off x="3080391" y="5823993"/>
                <a:ext cx="1480058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B2752FD-BF7C-9058-BECA-985462179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0391" y="5823993"/>
                <a:ext cx="1480058" cy="769379"/>
              </a:xfrm>
              <a:prstGeom prst="rect">
                <a:avLst/>
              </a:prstGeom>
              <a:blipFill>
                <a:blip r:embed="rId4"/>
                <a:stretch>
                  <a:fillRect l="-6173" r="-699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2659F621-4959-DFCD-910A-D5059F9F94AF}"/>
              </a:ext>
            </a:extLst>
          </p:cNvPr>
          <p:cNvSpPr txBox="1"/>
          <p:nvPr/>
        </p:nvSpPr>
        <p:spPr>
          <a:xfrm>
            <a:off x="405904" y="6358023"/>
            <a:ext cx="2305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3" name="yt_shape_11283"/>
              <p:cNvSpPr txBox="1"/>
              <p:nvPr/>
            </p:nvSpPr>
            <p:spPr>
              <a:xfrm>
                <a:off x="540000" y="1993878"/>
                <a:ext cx="5309146" cy="32302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83" name="yt_shape_11283" descr="{&quot;rangeId&quot;:3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3878"/>
                <a:ext cx="5309146" cy="3230243"/>
              </a:xfrm>
              <a:prstGeom prst="rect">
                <a:avLst/>
              </a:prstGeom>
              <a:blipFill>
                <a:blip r:embed="rId2"/>
                <a:stretch>
                  <a:fillRect l="-3559" r="-2526" b="-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35AEA7-FDDD-9748-7C21-2375084C3D99}"/>
                  </a:ext>
                </a:extLst>
              </p:cNvPr>
              <p:cNvSpPr txBox="1"/>
              <p:nvPr/>
            </p:nvSpPr>
            <p:spPr>
              <a:xfrm>
                <a:off x="449989" y="1947072"/>
                <a:ext cx="4962017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35AEA7-FDDD-9748-7C21-2375084C3D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47072"/>
                <a:ext cx="4962017" cy="766331"/>
              </a:xfrm>
              <a:prstGeom prst="rect">
                <a:avLst/>
              </a:prstGeom>
              <a:blipFill>
                <a:blip r:embed="rId3"/>
                <a:stretch>
                  <a:fillRect l="-1966" r="-2051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F60F205-E818-5714-BD16-035253C34CD0}"/>
              </a:ext>
            </a:extLst>
          </p:cNvPr>
          <p:cNvSpPr txBox="1"/>
          <p:nvPr/>
        </p:nvSpPr>
        <p:spPr>
          <a:xfrm>
            <a:off x="449989" y="2619791"/>
            <a:ext cx="225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D1DBC0-AF82-9B39-BA3B-0EA4675ABF3F}"/>
              </a:ext>
            </a:extLst>
          </p:cNvPr>
          <p:cNvSpPr txBox="1"/>
          <p:nvPr/>
        </p:nvSpPr>
        <p:spPr>
          <a:xfrm>
            <a:off x="449989" y="3095279"/>
            <a:ext cx="536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5CFB08-51DE-2EE8-1169-2B5EE172E4EA}"/>
              </a:ext>
            </a:extLst>
          </p:cNvPr>
          <p:cNvSpPr txBox="1"/>
          <p:nvPr/>
        </p:nvSpPr>
        <p:spPr>
          <a:xfrm>
            <a:off x="449989" y="3570767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C2F45AA-0563-8C0D-F884-D44F89EBBAC9}"/>
                  </a:ext>
                </a:extLst>
              </p:cNvPr>
              <p:cNvSpPr txBox="1"/>
              <p:nvPr/>
            </p:nvSpPr>
            <p:spPr>
              <a:xfrm>
                <a:off x="449989" y="4046255"/>
                <a:ext cx="363391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33, 'mathAnswerShape': 1}">
                <a:extLst>
                  <a:ext uri="{FF2B5EF4-FFF2-40B4-BE49-F238E27FC236}">
                    <a16:creationId xmlns:a16="http://schemas.microsoft.com/office/drawing/2014/main" id="{2C2F45AA-0563-8C0D-F884-D44F89EBBA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6255"/>
                <a:ext cx="3633914" cy="769062"/>
              </a:xfrm>
              <a:prstGeom prst="rect">
                <a:avLst/>
              </a:prstGeom>
              <a:blipFill>
                <a:blip r:embed="rId4"/>
                <a:stretch>
                  <a:fillRect l="-2685" r="-285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9BA0C90-D46C-8336-34E3-6F63C869F6FA}"/>
              </a:ext>
            </a:extLst>
          </p:cNvPr>
          <p:cNvSpPr txBox="1"/>
          <p:nvPr/>
        </p:nvSpPr>
        <p:spPr>
          <a:xfrm>
            <a:off x="449989" y="4721705"/>
            <a:ext cx="2694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281">
            <a:extLst>
              <a:ext uri="{FF2B5EF4-FFF2-40B4-BE49-F238E27FC236}">
                <a16:creationId xmlns:a16="http://schemas.microsoft.com/office/drawing/2014/main" id="{B526CA1B-3E69-A15E-65AB-C3845DC7E2DB}"/>
              </a:ext>
            </a:extLst>
          </p:cNvPr>
          <p:cNvSpPr txBox="1"/>
          <p:nvPr/>
        </p:nvSpPr>
        <p:spPr>
          <a:xfrm>
            <a:off x="554180" y="1726653"/>
            <a:ext cx="300082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9" name="yt_image_11278">
            <a:extLst>
              <a:ext uri="{FF2B5EF4-FFF2-40B4-BE49-F238E27FC236}">
                <a16:creationId xmlns:a16="http://schemas.microsoft.com/office/drawing/2014/main" id="{DB0F189F-7F02-A86F-3AA2-6BCC84B69F04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24392" y="1741678"/>
            <a:ext cx="1686693" cy="18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3" name="yt_shape_11233"/>
          <p:cNvSpPr txBox="1"/>
          <p:nvPr/>
        </p:nvSpPr>
        <p:spPr>
          <a:xfrm>
            <a:off x="551384" y="764704"/>
            <a:ext cx="101181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34" name="yt_image_1123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9038" y="1433772"/>
            <a:ext cx="1554958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36" name="yt_shape_11236"/>
          <p:cNvSpPr txBox="1"/>
          <p:nvPr/>
        </p:nvSpPr>
        <p:spPr>
          <a:xfrm>
            <a:off x="551384" y="1193219"/>
            <a:ext cx="30665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237">
                <a:extLst>
                  <a:ext uri="{FF2B5EF4-FFF2-40B4-BE49-F238E27FC236}">
                    <a16:creationId xmlns:a16="http://schemas.microsoft.com/office/drawing/2014/main" id="{0AFF7426-BE6A-0B58-E476-2A7C413E2045}"/>
                  </a:ext>
                </a:extLst>
              </p:cNvPr>
              <p:cNvSpPr txBox="1"/>
              <p:nvPr/>
            </p:nvSpPr>
            <p:spPr>
              <a:xfrm>
                <a:off x="497379" y="1667052"/>
                <a:ext cx="4895571" cy="44714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1237">
                <a:extLst>
                  <a:ext uri="{FF2B5EF4-FFF2-40B4-BE49-F238E27FC236}">
                    <a16:creationId xmlns:a16="http://schemas.microsoft.com/office/drawing/2014/main" id="{0AFF7426-BE6A-0B58-E476-2A7C413E20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667052"/>
                <a:ext cx="4895571" cy="4471480"/>
              </a:xfrm>
              <a:prstGeom prst="rect">
                <a:avLst/>
              </a:prstGeom>
              <a:blipFill>
                <a:blip r:embed="rId3"/>
                <a:stretch>
                  <a:fillRect l="-3861" t="-1090" r="-2740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F074845-DE2C-5455-AB88-278A6ED41960}"/>
              </a:ext>
            </a:extLst>
          </p:cNvPr>
          <p:cNvSpPr txBox="1"/>
          <p:nvPr/>
        </p:nvSpPr>
        <p:spPr>
          <a:xfrm>
            <a:off x="407368" y="1620246"/>
            <a:ext cx="449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F5354A-273B-0BB6-EA89-9FEBEF05462B}"/>
              </a:ext>
            </a:extLst>
          </p:cNvPr>
          <p:cNvSpPr txBox="1"/>
          <p:nvPr/>
        </p:nvSpPr>
        <p:spPr>
          <a:xfrm>
            <a:off x="407368" y="2095734"/>
            <a:ext cx="3318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4887E8-0604-C94D-E209-D91E1D7CC648}"/>
                  </a:ext>
                </a:extLst>
              </p:cNvPr>
              <p:cNvSpPr txBox="1"/>
              <p:nvPr/>
            </p:nvSpPr>
            <p:spPr>
              <a:xfrm>
                <a:off x="407368" y="2571222"/>
                <a:ext cx="193408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4887E8-0604-C94D-E209-D91E1D7CC6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571222"/>
                <a:ext cx="1934083" cy="769062"/>
              </a:xfrm>
              <a:prstGeom prst="rect">
                <a:avLst/>
              </a:prstGeom>
              <a:blipFill>
                <a:blip r:embed="rId4"/>
                <a:stretch>
                  <a:fillRect l="-5047" r="-50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6A2E807-1D14-9452-442D-FBB542960EC3}"/>
              </a:ext>
            </a:extLst>
          </p:cNvPr>
          <p:cNvSpPr txBox="1"/>
          <p:nvPr/>
        </p:nvSpPr>
        <p:spPr>
          <a:xfrm>
            <a:off x="407368" y="3246672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8884AE-5D53-0FB4-154C-9A0C838AF7DF}"/>
              </a:ext>
            </a:extLst>
          </p:cNvPr>
          <p:cNvSpPr txBox="1"/>
          <p:nvPr/>
        </p:nvSpPr>
        <p:spPr>
          <a:xfrm>
            <a:off x="407368" y="3722160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EBC025-B673-E888-B09E-A813383B414C}"/>
              </a:ext>
            </a:extLst>
          </p:cNvPr>
          <p:cNvSpPr txBox="1"/>
          <p:nvPr/>
        </p:nvSpPr>
        <p:spPr>
          <a:xfrm>
            <a:off x="3014742" y="3688930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D3B099-8EA7-665A-68BF-F854966FFD2C}"/>
              </a:ext>
            </a:extLst>
          </p:cNvPr>
          <p:cNvSpPr txBox="1"/>
          <p:nvPr/>
        </p:nvSpPr>
        <p:spPr>
          <a:xfrm>
            <a:off x="407368" y="4158365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273A932-67E6-9D3E-C2AC-745758CEC2DB}"/>
              </a:ext>
            </a:extLst>
          </p:cNvPr>
          <p:cNvSpPr txBox="1"/>
          <p:nvPr/>
        </p:nvSpPr>
        <p:spPr>
          <a:xfrm>
            <a:off x="407368" y="4633853"/>
            <a:ext cx="5028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777D342-3391-71BB-7A57-974DD18608ED}"/>
              </a:ext>
            </a:extLst>
          </p:cNvPr>
          <p:cNvSpPr txBox="1"/>
          <p:nvPr/>
        </p:nvSpPr>
        <p:spPr>
          <a:xfrm>
            <a:off x="407368" y="5109342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50D74BA-85D6-E084-CF31-FBCDBD0D9352}"/>
                  </a:ext>
                </a:extLst>
              </p:cNvPr>
              <p:cNvSpPr txBox="1"/>
              <p:nvPr/>
            </p:nvSpPr>
            <p:spPr>
              <a:xfrm>
                <a:off x="407368" y="5584829"/>
                <a:ext cx="1470089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50D74BA-85D6-E084-CF31-FBCDBD0D93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584829"/>
                <a:ext cx="1470089" cy="769379"/>
              </a:xfrm>
              <a:prstGeom prst="rect">
                <a:avLst/>
              </a:prstGeom>
              <a:blipFill>
                <a:blip r:embed="rId5"/>
                <a:stretch>
                  <a:fillRect l="-6639" r="-66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55415BEC-E6AD-16DD-8401-02C93CF40958}"/>
              </a:ext>
            </a:extLst>
          </p:cNvPr>
          <p:cNvSpPr txBox="1"/>
          <p:nvPr/>
        </p:nvSpPr>
        <p:spPr>
          <a:xfrm>
            <a:off x="407368" y="6260596"/>
            <a:ext cx="26073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9" name="yt_shape_11239"/>
          <p:cNvSpPr txBox="1"/>
          <p:nvPr/>
        </p:nvSpPr>
        <p:spPr>
          <a:xfrm>
            <a:off x="539881" y="764450"/>
            <a:ext cx="33406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等线段代换法</a:t>
            </a:r>
          </a:p>
        </p:txBody>
      </p:sp>
      <p:sp>
        <p:nvSpPr>
          <p:cNvPr id="11240" name="yt_shape_11240"/>
          <p:cNvSpPr txBox="1"/>
          <p:nvPr/>
        </p:nvSpPr>
        <p:spPr>
          <a:xfrm>
            <a:off x="540000" y="12687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（上海市中考）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如图，在梯形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41" name="yt_image_11241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282209"/>
            <a:ext cx="1922248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3" name="yt_shape_11243"/>
          <p:cNvSpPr txBox="1"/>
          <p:nvPr/>
        </p:nvSpPr>
        <p:spPr>
          <a:xfrm>
            <a:off x="539881" y="2177407"/>
            <a:ext cx="309379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9301964">
            <a:extLst>
              <a:ext uri="{FF2B5EF4-FFF2-40B4-BE49-F238E27FC236}">
                <a16:creationId xmlns:a16="http://schemas.microsoft.com/office/drawing/2014/main" id="{4CF131F6-432E-77C3-F91D-6632BF1974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805828"/>
            <a:ext cx="1174942" cy="3663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5E89F6F-152A-EE81-9969-AB161B6E2E4C}"/>
              </a:ext>
            </a:extLst>
          </p:cNvPr>
          <p:cNvSpPr txBox="1"/>
          <p:nvPr/>
        </p:nvSpPr>
        <p:spPr>
          <a:xfrm>
            <a:off x="539881" y="2609375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D81AC5-BC2E-0EFE-7068-62518D99E834}"/>
              </a:ext>
            </a:extLst>
          </p:cNvPr>
          <p:cNvSpPr txBox="1"/>
          <p:nvPr/>
        </p:nvSpPr>
        <p:spPr>
          <a:xfrm>
            <a:off x="539881" y="3084863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76DEDE-FFC3-ECA6-C23C-B77FD1D164EE}"/>
                  </a:ext>
                </a:extLst>
              </p:cNvPr>
              <p:cNvSpPr txBox="1"/>
              <p:nvPr/>
            </p:nvSpPr>
            <p:spPr>
              <a:xfrm>
                <a:off x="539881" y="3369591"/>
                <a:ext cx="55239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76DEDE-FFC3-ECA6-C23C-B77FD1D16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3369591"/>
                <a:ext cx="5523928" cy="1611643"/>
              </a:xfrm>
              <a:prstGeom prst="rect">
                <a:avLst/>
              </a:prstGeom>
              <a:blipFill>
                <a:blip r:embed="rId4"/>
                <a:stretch>
                  <a:fillRect l="-1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24A4E87-B1A5-054B-6FD7-8A545352DA2B}"/>
              </a:ext>
            </a:extLst>
          </p:cNvPr>
          <p:cNvSpPr txBox="1"/>
          <p:nvPr/>
        </p:nvSpPr>
        <p:spPr>
          <a:xfrm>
            <a:off x="539881" y="5078382"/>
            <a:ext cx="442187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 hangingPunct="0">
              <a:lnSpc>
                <a:spcPct val="129999"/>
              </a:lnSpc>
              <a:defRPr/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ASA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903E24F-8B12-1B81-550F-794BDD796E57}"/>
              </a:ext>
            </a:extLst>
          </p:cNvPr>
          <p:cNvSpPr txBox="1"/>
          <p:nvPr/>
        </p:nvSpPr>
        <p:spPr>
          <a:xfrm>
            <a:off x="539881" y="5553870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47" name="yt_shape_11247"/>
              <p:cNvSpPr txBox="1"/>
              <p:nvPr/>
            </p:nvSpPr>
            <p:spPr>
              <a:xfrm>
                <a:off x="540000" y="1749676"/>
                <a:ext cx="6203621" cy="3718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）已证：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247" name="yt_shape_11247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49676"/>
                <a:ext cx="6203621" cy="3718647"/>
              </a:xfrm>
              <a:prstGeom prst="rect">
                <a:avLst/>
              </a:prstGeom>
              <a:blipFill>
                <a:blip r:embed="rId2"/>
                <a:stretch>
                  <a:fillRect l="-3048" t="-1311" r="-2163" b="-4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57C180F-2E05-28C6-40A2-0E205159635E}"/>
              </a:ext>
            </a:extLst>
          </p:cNvPr>
          <p:cNvSpPr txBox="1"/>
          <p:nvPr/>
        </p:nvSpPr>
        <p:spPr>
          <a:xfrm>
            <a:off x="449989" y="1702870"/>
            <a:ext cx="632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72FD37-CBC8-8D27-58A1-86CF4A89B28D}"/>
              </a:ext>
            </a:extLst>
          </p:cNvPr>
          <p:cNvSpPr txBox="1"/>
          <p:nvPr/>
        </p:nvSpPr>
        <p:spPr>
          <a:xfrm>
            <a:off x="449989" y="2178358"/>
            <a:ext cx="463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DF56C8-56D7-629D-3495-672FE94359FE}"/>
              </a:ext>
            </a:extLst>
          </p:cNvPr>
          <p:cNvSpPr txBox="1"/>
          <p:nvPr/>
        </p:nvSpPr>
        <p:spPr>
          <a:xfrm>
            <a:off x="449989" y="2653846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680030-2D63-DA3C-1EA5-C187D20C5C72}"/>
              </a:ext>
            </a:extLst>
          </p:cNvPr>
          <p:cNvSpPr txBox="1"/>
          <p:nvPr/>
        </p:nvSpPr>
        <p:spPr>
          <a:xfrm>
            <a:off x="449989" y="3129334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2369B84-5EAC-9C61-94FF-FF827306C3D0}"/>
                  </a:ext>
                </a:extLst>
              </p:cNvPr>
              <p:cNvSpPr txBox="1"/>
              <p:nvPr/>
            </p:nvSpPr>
            <p:spPr>
              <a:xfrm>
                <a:off x="449989" y="3604822"/>
                <a:ext cx="4390580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1, 'mathAnswerShape': 1}">
                <a:extLst>
                  <a:ext uri="{FF2B5EF4-FFF2-40B4-BE49-F238E27FC236}">
                    <a16:creationId xmlns:a16="http://schemas.microsoft.com/office/drawing/2014/main" id="{52369B84-5EAC-9C61-94FF-FF827306C3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04822"/>
                <a:ext cx="4390580" cy="771792"/>
              </a:xfrm>
              <a:prstGeom prst="rect">
                <a:avLst/>
              </a:prstGeom>
              <a:blipFill>
                <a:blip r:embed="rId3"/>
                <a:stretch>
                  <a:fillRect l="-2222" r="-222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654C634-AA58-0E6E-07EC-66C3D6F588C4}"/>
                  </a:ext>
                </a:extLst>
              </p:cNvPr>
              <p:cNvSpPr txBox="1"/>
              <p:nvPr/>
            </p:nvSpPr>
            <p:spPr>
              <a:xfrm>
                <a:off x="449989" y="4283002"/>
                <a:ext cx="5056251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）已证：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654C634-AA58-0E6E-07EC-66C3D6F588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83002"/>
                <a:ext cx="5056251" cy="771792"/>
              </a:xfrm>
              <a:prstGeom prst="rect">
                <a:avLst/>
              </a:prstGeom>
              <a:blipFill>
                <a:blip r:embed="rId4"/>
                <a:stretch>
                  <a:fillRect l="-1930" r="-19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D305A77-F1DB-C871-271F-61C93A20F735}"/>
              </a:ext>
            </a:extLst>
          </p:cNvPr>
          <p:cNvSpPr txBox="1"/>
          <p:nvPr/>
        </p:nvSpPr>
        <p:spPr>
          <a:xfrm>
            <a:off x="449989" y="4961182"/>
            <a:ext cx="2277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245">
            <a:extLst>
              <a:ext uri="{FF2B5EF4-FFF2-40B4-BE49-F238E27FC236}">
                <a16:creationId xmlns:a16="http://schemas.microsoft.com/office/drawing/2014/main" id="{3F74F79C-AB67-0AB6-57EF-2818A91BD7E0}"/>
              </a:ext>
            </a:extLst>
          </p:cNvPr>
          <p:cNvSpPr txBox="1"/>
          <p:nvPr/>
        </p:nvSpPr>
        <p:spPr>
          <a:xfrm>
            <a:off x="540000" y="1310319"/>
            <a:ext cx="78867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1241">
            <a:extLst>
              <a:ext uri="{FF2B5EF4-FFF2-40B4-BE49-F238E27FC236}">
                <a16:creationId xmlns:a16="http://schemas.microsoft.com/office/drawing/2014/main" id="{64C54EED-58D8-3D3B-4BFC-33B10A7A1BEB}"/>
              </a:ex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60296" y="2084160"/>
            <a:ext cx="1922248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1" name="yt_shape_11251"/>
          <p:cNvSpPr txBox="1"/>
          <p:nvPr/>
        </p:nvSpPr>
        <p:spPr>
          <a:xfrm>
            <a:off x="540001" y="692696"/>
            <a:ext cx="10308528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的垂直平分线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52" name="yt_image_1125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6013" y="1147019"/>
            <a:ext cx="2185846" cy="176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1256">
            <a:extLst>
              <a:ext uri="{FF2B5EF4-FFF2-40B4-BE49-F238E27FC236}">
                <a16:creationId xmlns:a16="http://schemas.microsoft.com/office/drawing/2014/main" id="{984C27F7-8E2B-F66E-0182-FB740FBF1A0C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5060" y="3068960"/>
            <a:ext cx="1947751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254">
                <a:extLst>
                  <a:ext uri="{FF2B5EF4-FFF2-40B4-BE49-F238E27FC236}">
                    <a16:creationId xmlns:a16="http://schemas.microsoft.com/office/drawing/2014/main" id="{C322EAC4-257F-C820-6361-C73DC8E5EE65}"/>
                  </a:ext>
                </a:extLst>
              </p:cNvPr>
              <p:cNvSpPr txBox="1"/>
              <p:nvPr/>
            </p:nvSpPr>
            <p:spPr>
              <a:xfrm>
                <a:off x="540001" y="1601343"/>
                <a:ext cx="10021974" cy="49516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的垂直平分线，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3" name="yt_shape_11254">
                <a:extLst>
                  <a:ext uri="{FF2B5EF4-FFF2-40B4-BE49-F238E27FC236}">
                    <a16:creationId xmlns:a16="http://schemas.microsoft.com/office/drawing/2014/main" id="{C322EAC4-257F-C820-6361-C73DC8E5EE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601343"/>
                <a:ext cx="10021974" cy="4951612"/>
              </a:xfrm>
              <a:prstGeom prst="rect">
                <a:avLst/>
              </a:prstGeom>
              <a:blipFill>
                <a:blip r:embed="rId4"/>
                <a:stretch>
                  <a:fillRect l="-1886" t="-1108" r="-1034" b="-2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7105E32-86EC-6041-F913-3F50A9E8DE53}"/>
              </a:ext>
            </a:extLst>
          </p:cNvPr>
          <p:cNvSpPr txBox="1"/>
          <p:nvPr/>
        </p:nvSpPr>
        <p:spPr>
          <a:xfrm>
            <a:off x="449990" y="1554537"/>
            <a:ext cx="215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39B3DB-A562-4683-8660-3E24E0D9B61A}"/>
              </a:ext>
            </a:extLst>
          </p:cNvPr>
          <p:cNvSpPr txBox="1"/>
          <p:nvPr/>
        </p:nvSpPr>
        <p:spPr>
          <a:xfrm>
            <a:off x="449990" y="2030025"/>
            <a:ext cx="370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的垂直平分线，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2725CD-C08D-01C7-DBA9-48084358A896}"/>
              </a:ext>
            </a:extLst>
          </p:cNvPr>
          <p:cNvSpPr txBox="1"/>
          <p:nvPr/>
        </p:nvSpPr>
        <p:spPr>
          <a:xfrm>
            <a:off x="449990" y="2505513"/>
            <a:ext cx="404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549DD8-C961-224E-4A45-FDE44E453892}"/>
              </a:ext>
            </a:extLst>
          </p:cNvPr>
          <p:cNvSpPr txBox="1"/>
          <p:nvPr/>
        </p:nvSpPr>
        <p:spPr>
          <a:xfrm>
            <a:off x="449990" y="2981001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B373600-03D0-E0FA-B791-FD6229E79F99}"/>
              </a:ext>
            </a:extLst>
          </p:cNvPr>
          <p:cNvSpPr txBox="1"/>
          <p:nvPr/>
        </p:nvSpPr>
        <p:spPr>
          <a:xfrm>
            <a:off x="449990" y="3456489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9FA67F-4B6A-5D8A-49E1-E7B691EEEB47}"/>
              </a:ext>
            </a:extLst>
          </p:cNvPr>
          <p:cNvSpPr txBox="1"/>
          <p:nvPr/>
        </p:nvSpPr>
        <p:spPr>
          <a:xfrm>
            <a:off x="449990" y="3931977"/>
            <a:ext cx="10105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白正" pitchFamily="24"/>
              <a:ea typeface="黑体" pitchFamily="24"/>
              <a:cs typeface="宋体" pitchFamily="24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EF0BC5-3EE3-BFCF-6C60-E8CAF6A5322B}"/>
              </a:ext>
            </a:extLst>
          </p:cNvPr>
          <p:cNvSpPr txBox="1"/>
          <p:nvPr/>
        </p:nvSpPr>
        <p:spPr>
          <a:xfrm>
            <a:off x="449990" y="4786652"/>
            <a:ext cx="556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999B52A-3D48-8D7E-2208-A7D3ABB9F164}"/>
                  </a:ext>
                </a:extLst>
              </p:cNvPr>
              <p:cNvSpPr txBox="1"/>
              <p:nvPr/>
            </p:nvSpPr>
            <p:spPr>
              <a:xfrm>
                <a:off x="449990" y="5262140"/>
                <a:ext cx="14674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999B52A-3D48-8D7E-2208-A7D3ABB9F1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0" y="5262140"/>
                <a:ext cx="1467486" cy="769062"/>
              </a:xfrm>
              <a:prstGeom prst="rect">
                <a:avLst/>
              </a:prstGeom>
              <a:blipFill>
                <a:blip r:embed="rId5"/>
                <a:stretch>
                  <a:fillRect l="-6639" r="-66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AD3A5E87-1480-9C47-6EE2-3D95332556A5}"/>
              </a:ext>
            </a:extLst>
          </p:cNvPr>
          <p:cNvSpPr txBox="1"/>
          <p:nvPr/>
        </p:nvSpPr>
        <p:spPr>
          <a:xfrm>
            <a:off x="449990" y="5937590"/>
            <a:ext cx="2429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DB7FD8B-4A8D-5F73-9ADE-DDBEAD69A3FE}"/>
              </a:ext>
            </a:extLst>
          </p:cNvPr>
          <p:cNvSpPr txBox="1"/>
          <p:nvPr/>
        </p:nvSpPr>
        <p:spPr>
          <a:xfrm>
            <a:off x="449990" y="6413078"/>
            <a:ext cx="22358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9" name="yt_shape_11259"/>
          <p:cNvSpPr txBox="1"/>
          <p:nvPr/>
        </p:nvSpPr>
        <p:spPr>
          <a:xfrm>
            <a:off x="407368" y="836458"/>
            <a:ext cx="303288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等比过渡法</a:t>
            </a:r>
          </a:p>
        </p:txBody>
      </p:sp>
      <p:sp>
        <p:nvSpPr>
          <p:cNvPr id="11260" name="yt_shape_11260"/>
          <p:cNvSpPr txBox="1"/>
          <p:nvPr/>
        </p:nvSpPr>
        <p:spPr>
          <a:xfrm>
            <a:off x="407368" y="1340768"/>
            <a:ext cx="11023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边上的点，且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61" name="yt_image_1126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030456"/>
            <a:ext cx="1882429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3" name="yt_shape_11263"/>
          <p:cNvSpPr txBox="1"/>
          <p:nvPr/>
        </p:nvSpPr>
        <p:spPr>
          <a:xfrm>
            <a:off x="413164" y="1765184"/>
            <a:ext cx="3101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9302038">
            <a:extLst>
              <a:ext uri="{FF2B5EF4-FFF2-40B4-BE49-F238E27FC236}">
                <a16:creationId xmlns:a16="http://schemas.microsoft.com/office/drawing/2014/main" id="{7F1D69DE-8544-10D2-F11E-66D039A72D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77836"/>
            <a:ext cx="1174942" cy="366380"/>
          </a:xfrm>
          <a:prstGeom prst="rect">
            <a:avLst/>
          </a:prstGeom>
        </p:spPr>
      </p:pic>
      <p:sp>
        <p:nvSpPr>
          <p:cNvPr id="2" name="yt_shape_11264">
            <a:extLst>
              <a:ext uri="{FF2B5EF4-FFF2-40B4-BE49-F238E27FC236}">
                <a16:creationId xmlns:a16="http://schemas.microsoft.com/office/drawing/2014/main" id="{09E41080-058C-846B-F12B-9711ECBD3C8D}"/>
              </a:ext>
            </a:extLst>
          </p:cNvPr>
          <p:cNvSpPr txBox="1"/>
          <p:nvPr/>
        </p:nvSpPr>
        <p:spPr>
          <a:xfrm>
            <a:off x="407368" y="2193699"/>
            <a:ext cx="4118115" cy="33130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9E762E-16A6-6DBE-55EA-3B3AFAC3F9DB}"/>
              </a:ext>
            </a:extLst>
          </p:cNvPr>
          <p:cNvSpPr txBox="1"/>
          <p:nvPr/>
        </p:nvSpPr>
        <p:spPr>
          <a:xfrm>
            <a:off x="317357" y="2146893"/>
            <a:ext cx="4258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B8C5B3-365B-696B-89DB-440F761F1220}"/>
              </a:ext>
            </a:extLst>
          </p:cNvPr>
          <p:cNvSpPr txBox="1"/>
          <p:nvPr/>
        </p:nvSpPr>
        <p:spPr>
          <a:xfrm>
            <a:off x="4231576" y="2146893"/>
            <a:ext cx="1864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28A4BF-D2BA-5B11-B759-B18FCB5DADFF}"/>
              </a:ext>
            </a:extLst>
          </p:cNvPr>
          <p:cNvSpPr txBox="1"/>
          <p:nvPr/>
        </p:nvSpPr>
        <p:spPr>
          <a:xfrm>
            <a:off x="303858" y="2523796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D8FCB1-36A9-85B2-814D-1E3DC5C6B6C1}"/>
              </a:ext>
            </a:extLst>
          </p:cNvPr>
          <p:cNvSpPr txBox="1"/>
          <p:nvPr/>
        </p:nvSpPr>
        <p:spPr>
          <a:xfrm>
            <a:off x="2520239" y="2540974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713942F-82BB-4EBE-BA8F-A63BAE01A723}"/>
              </a:ext>
            </a:extLst>
          </p:cNvPr>
          <p:cNvSpPr txBox="1"/>
          <p:nvPr/>
        </p:nvSpPr>
        <p:spPr>
          <a:xfrm>
            <a:off x="281379" y="2917877"/>
            <a:ext cx="31363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1020359-B2C5-0AEF-D0B8-9083561BC287}"/>
              </a:ext>
            </a:extLst>
          </p:cNvPr>
          <p:cNvSpPr txBox="1"/>
          <p:nvPr/>
        </p:nvSpPr>
        <p:spPr>
          <a:xfrm>
            <a:off x="281379" y="3393365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CA2105F-420E-B334-484D-145C42757C6B}"/>
                  </a:ext>
                </a:extLst>
              </p:cNvPr>
              <p:cNvSpPr txBox="1"/>
              <p:nvPr/>
            </p:nvSpPr>
            <p:spPr>
              <a:xfrm>
                <a:off x="2896149" y="3256620"/>
                <a:ext cx="2987167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CA2105F-420E-B334-484D-145C42757C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6149" y="3256620"/>
                <a:ext cx="2987167" cy="772110"/>
              </a:xfrm>
              <a:prstGeom prst="rect">
                <a:avLst/>
              </a:prstGeom>
              <a:blipFill>
                <a:blip r:embed="rId4"/>
                <a:stretch>
                  <a:fillRect l="-3061" r="-367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7321EBBF-8608-AB11-8FD8-73D9E5F3F523}"/>
              </a:ext>
            </a:extLst>
          </p:cNvPr>
          <p:cNvSpPr txBox="1"/>
          <p:nvPr/>
        </p:nvSpPr>
        <p:spPr>
          <a:xfrm>
            <a:off x="294878" y="3927512"/>
            <a:ext cx="3631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B224A1-BB8C-0294-C0E8-D338AFC6B6B9}"/>
              </a:ext>
            </a:extLst>
          </p:cNvPr>
          <p:cNvSpPr txBox="1"/>
          <p:nvPr/>
        </p:nvSpPr>
        <p:spPr>
          <a:xfrm>
            <a:off x="3625249" y="3911613"/>
            <a:ext cx="378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6C7CF5A-A702-F58D-E7B6-EE4452414899}"/>
              </a:ext>
            </a:extLst>
          </p:cNvPr>
          <p:cNvSpPr txBox="1"/>
          <p:nvPr/>
        </p:nvSpPr>
        <p:spPr>
          <a:xfrm>
            <a:off x="294878" y="4288501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76FF83B-E5AF-03CD-9E33-AFF61A3B658F}"/>
              </a:ext>
            </a:extLst>
          </p:cNvPr>
          <p:cNvSpPr txBox="1"/>
          <p:nvPr/>
        </p:nvSpPr>
        <p:spPr>
          <a:xfrm>
            <a:off x="281379" y="4725144"/>
            <a:ext cx="2397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D0A32EC-BCF1-B11F-77D5-CC7128C910B9}"/>
              </a:ext>
            </a:extLst>
          </p:cNvPr>
          <p:cNvSpPr txBox="1"/>
          <p:nvPr/>
        </p:nvSpPr>
        <p:spPr>
          <a:xfrm>
            <a:off x="281379" y="5117372"/>
            <a:ext cx="26422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F1DCF4E-40E7-5FE2-7487-4168D09BE80D}"/>
                  </a:ext>
                </a:extLst>
              </p:cNvPr>
              <p:cNvSpPr txBox="1"/>
              <p:nvPr/>
            </p:nvSpPr>
            <p:spPr>
              <a:xfrm>
                <a:off x="285014" y="5478724"/>
                <a:ext cx="1703579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F1DCF4E-40E7-5FE2-7487-4168D09BE8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014" y="5478724"/>
                <a:ext cx="1703579" cy="769379"/>
              </a:xfrm>
              <a:prstGeom prst="rect">
                <a:avLst/>
              </a:prstGeom>
              <a:blipFill>
                <a:blip r:embed="rId5"/>
                <a:stretch>
                  <a:fillRect l="-5735" r="-573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BCE9989-4E7C-9B4D-56EA-CA5D2BA8DEE8}"/>
                  </a:ext>
                </a:extLst>
              </p:cNvPr>
              <p:cNvSpPr txBox="1"/>
              <p:nvPr/>
            </p:nvSpPr>
            <p:spPr>
              <a:xfrm>
                <a:off x="1754561" y="5464647"/>
                <a:ext cx="168732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BCE9989-4E7C-9B4D-56EA-CA5D2BA8DE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4561" y="5464647"/>
                <a:ext cx="1687322" cy="772110"/>
              </a:xfrm>
              <a:prstGeom prst="rect">
                <a:avLst/>
              </a:prstGeom>
              <a:blipFill>
                <a:blip r:embed="rId6"/>
                <a:stretch>
                  <a:fillRect l="-5776" r="-5415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D6F97EC4-04F0-DDCD-72DB-A85B798DBE70}"/>
              </a:ext>
            </a:extLst>
          </p:cNvPr>
          <p:cNvSpPr txBox="1"/>
          <p:nvPr/>
        </p:nvSpPr>
        <p:spPr>
          <a:xfrm>
            <a:off x="285014" y="6164541"/>
            <a:ext cx="26422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yt_shape_11266"/>
          <p:cNvSpPr txBox="1"/>
          <p:nvPr/>
        </p:nvSpPr>
        <p:spPr>
          <a:xfrm>
            <a:off x="540000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67" name="yt_image_1126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1412776"/>
            <a:ext cx="2087566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269">
                <a:extLst>
                  <a:ext uri="{FF2B5EF4-FFF2-40B4-BE49-F238E27FC236}">
                    <a16:creationId xmlns:a16="http://schemas.microsoft.com/office/drawing/2014/main" id="{BD149705-E180-1B0C-FEE0-708C926931EB}"/>
                  </a:ext>
                </a:extLst>
              </p:cNvPr>
              <p:cNvSpPr txBox="1"/>
              <p:nvPr/>
            </p:nvSpPr>
            <p:spPr>
              <a:xfrm>
                <a:off x="540000" y="1628800"/>
                <a:ext cx="6282169" cy="46855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1269">
                <a:extLst>
                  <a:ext uri="{FF2B5EF4-FFF2-40B4-BE49-F238E27FC236}">
                    <a16:creationId xmlns:a16="http://schemas.microsoft.com/office/drawing/2014/main" id="{BD149705-E180-1B0C-FEE0-708C926931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8800"/>
                <a:ext cx="6282169" cy="4685513"/>
              </a:xfrm>
              <a:prstGeom prst="rect">
                <a:avLst/>
              </a:prstGeom>
              <a:blipFill>
                <a:blip r:embed="rId3"/>
                <a:stretch>
                  <a:fillRect l="-3010" t="-1040" r="-1942" b="-13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6E0E2A3-8A1F-A49F-8A46-53ED287769FE}"/>
              </a:ext>
            </a:extLst>
          </p:cNvPr>
          <p:cNvSpPr txBox="1"/>
          <p:nvPr/>
        </p:nvSpPr>
        <p:spPr>
          <a:xfrm>
            <a:off x="449989" y="1581994"/>
            <a:ext cx="638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D38487-1322-CDA4-52F7-8C32D7C4BA68}"/>
              </a:ext>
            </a:extLst>
          </p:cNvPr>
          <p:cNvSpPr txBox="1"/>
          <p:nvPr/>
        </p:nvSpPr>
        <p:spPr>
          <a:xfrm>
            <a:off x="6792228" y="1581994"/>
            <a:ext cx="228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992F99-A6FA-02AB-086F-019F2C75DFC9}"/>
              </a:ext>
            </a:extLst>
          </p:cNvPr>
          <p:cNvSpPr txBox="1"/>
          <p:nvPr/>
        </p:nvSpPr>
        <p:spPr>
          <a:xfrm>
            <a:off x="441073" y="1963870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03201A-408B-0DC4-6248-F47CC6425765}"/>
              </a:ext>
            </a:extLst>
          </p:cNvPr>
          <p:cNvSpPr txBox="1"/>
          <p:nvPr/>
        </p:nvSpPr>
        <p:spPr>
          <a:xfrm>
            <a:off x="441073" y="2439358"/>
            <a:ext cx="640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9247D9-F550-E47A-B1D9-6CF18B7A1DB9}"/>
              </a:ext>
            </a:extLst>
          </p:cNvPr>
          <p:cNvSpPr txBox="1"/>
          <p:nvPr/>
        </p:nvSpPr>
        <p:spPr>
          <a:xfrm>
            <a:off x="441073" y="2914846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ACFF86-414C-3B87-D301-157B1F3773B0}"/>
              </a:ext>
            </a:extLst>
          </p:cNvPr>
          <p:cNvSpPr txBox="1"/>
          <p:nvPr/>
        </p:nvSpPr>
        <p:spPr>
          <a:xfrm>
            <a:off x="441073" y="3390334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322C91-9EBF-A1B0-F5C1-CBF28743C719}"/>
              </a:ext>
            </a:extLst>
          </p:cNvPr>
          <p:cNvSpPr txBox="1"/>
          <p:nvPr/>
        </p:nvSpPr>
        <p:spPr>
          <a:xfrm>
            <a:off x="3083796" y="3390333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0E5C1D-7C20-C73D-9630-9A549CDD0CBC}"/>
              </a:ext>
            </a:extLst>
          </p:cNvPr>
          <p:cNvSpPr txBox="1"/>
          <p:nvPr/>
        </p:nvSpPr>
        <p:spPr>
          <a:xfrm>
            <a:off x="441073" y="3824916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为公共角，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2030C60-0929-F2D2-AB32-8BB924E0BC62}"/>
                  </a:ext>
                </a:extLst>
              </p:cNvPr>
              <p:cNvSpPr txBox="1"/>
              <p:nvPr/>
            </p:nvSpPr>
            <p:spPr>
              <a:xfrm>
                <a:off x="441073" y="4103174"/>
                <a:ext cx="4195191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DAF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2030C60-0929-F2D2-AB32-8BB924E0B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073" y="4103174"/>
                <a:ext cx="4195191" cy="766331"/>
              </a:xfrm>
              <a:prstGeom prst="rect">
                <a:avLst/>
              </a:prstGeom>
              <a:blipFill>
                <a:blip r:embed="rId4"/>
                <a:stretch>
                  <a:fillRect l="-2177" r="-232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99C3AB87-2D2C-78BD-AA23-AFE169677FC0}"/>
              </a:ext>
            </a:extLst>
          </p:cNvPr>
          <p:cNvSpPr txBox="1"/>
          <p:nvPr/>
        </p:nvSpPr>
        <p:spPr>
          <a:xfrm>
            <a:off x="438133" y="4773449"/>
            <a:ext cx="5652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6DD0E11-04A0-853C-B4B3-F3E530F4068E}"/>
                  </a:ext>
                </a:extLst>
              </p:cNvPr>
              <p:cNvSpPr txBox="1"/>
              <p:nvPr/>
            </p:nvSpPr>
            <p:spPr>
              <a:xfrm>
                <a:off x="438133" y="5126494"/>
                <a:ext cx="4211002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6DD0E11-04A0-853C-B4B3-F3E530F406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133" y="5126494"/>
                <a:ext cx="4211002" cy="732676"/>
              </a:xfrm>
              <a:prstGeom prst="rect">
                <a:avLst/>
              </a:prstGeom>
              <a:blipFill>
                <a:blip r:embed="rId5"/>
                <a:stretch>
                  <a:fillRect l="-2315" r="-246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yt_shape_2">
                <a:extLst>
                  <a:ext uri="{FF2B5EF4-FFF2-40B4-BE49-F238E27FC236}">
                    <a16:creationId xmlns:a16="http://schemas.microsoft.com/office/drawing/2014/main" id="{3F309206-A775-A948-DC69-990DC9AFAE17}"/>
                  </a:ext>
                </a:extLst>
              </p:cNvPr>
              <p:cNvSpPr txBox="1"/>
              <p:nvPr/>
            </p:nvSpPr>
            <p:spPr>
              <a:xfrm>
                <a:off x="540000" y="5557594"/>
                <a:ext cx="2450992" cy="1113318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 xmlns="">
          <p:sp>
            <p:nvSpPr>
              <p:cNvPr id="17" name="yt_shape_2">
                <a:extLst>
                  <a:ext uri="{FF2B5EF4-FFF2-40B4-BE49-F238E27FC236}">
                    <a16:creationId xmlns:a16="http://schemas.microsoft.com/office/drawing/2014/main" id="{3F309206-A775-A948-DC69-990DC9AFAE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57594"/>
                <a:ext cx="2450992" cy="1113318"/>
              </a:xfrm>
              <a:prstGeom prst="rect">
                <a:avLst/>
              </a:prstGeom>
              <a:blipFill>
                <a:blip r:embed="rId6"/>
                <a:stretch>
                  <a:fillRect l="-7711" r="-6965" b="-16484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E5A65E7-B173-C234-4299-52D9363470E0}"/>
                  </a:ext>
                </a:extLst>
              </p:cNvPr>
              <p:cNvSpPr txBox="1"/>
              <p:nvPr/>
            </p:nvSpPr>
            <p:spPr>
              <a:xfrm>
                <a:off x="449989" y="5617745"/>
                <a:ext cx="1704976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E5A65E7-B173-C234-4299-52D9363470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17745"/>
                <a:ext cx="1704976" cy="771792"/>
              </a:xfrm>
              <a:prstGeom prst="rect">
                <a:avLst/>
              </a:prstGeom>
              <a:blipFill>
                <a:blip r:embed="rId7"/>
                <a:stretch>
                  <a:fillRect l="-5714" r="-535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F434E9CB-C5A4-7A59-A08E-9174561C6C7F}"/>
              </a:ext>
            </a:extLst>
          </p:cNvPr>
          <p:cNvSpPr txBox="1"/>
          <p:nvPr/>
        </p:nvSpPr>
        <p:spPr>
          <a:xfrm>
            <a:off x="449989" y="6295925"/>
            <a:ext cx="2607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8" grpId="0" build="allAtOnce"/>
      <p:bldP spid="1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yt_shape_11271"/>
          <p:cNvSpPr txBox="1"/>
          <p:nvPr/>
        </p:nvSpPr>
        <p:spPr>
          <a:xfrm>
            <a:off x="623273" y="836458"/>
            <a:ext cx="303288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等积代换法</a:t>
            </a:r>
          </a:p>
        </p:txBody>
      </p:sp>
      <p:sp>
        <p:nvSpPr>
          <p:cNvPr id="11272" name="yt_shape_11272"/>
          <p:cNvSpPr txBox="1"/>
          <p:nvPr/>
        </p:nvSpPr>
        <p:spPr>
          <a:xfrm>
            <a:off x="623392" y="13407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上的高，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延长线上一点，过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73" name="yt_image_1127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060848"/>
            <a:ext cx="1538737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302108">
            <a:extLst>
              <a:ext uri="{FF2B5EF4-FFF2-40B4-BE49-F238E27FC236}">
                <a16:creationId xmlns:a16="http://schemas.microsoft.com/office/drawing/2014/main" id="{1FF426EA-3C29-0574-96F6-3DBD7EAAF7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73" y="877836"/>
            <a:ext cx="1174942" cy="3663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B5216B4-6B39-BC59-A926-8233D364BC0C}"/>
              </a:ext>
            </a:extLst>
          </p:cNvPr>
          <p:cNvSpPr txBox="1"/>
          <p:nvPr/>
        </p:nvSpPr>
        <p:spPr>
          <a:xfrm>
            <a:off x="533262" y="2202609"/>
            <a:ext cx="3315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C80955-6618-7731-D994-C55678F76437}"/>
              </a:ext>
            </a:extLst>
          </p:cNvPr>
          <p:cNvSpPr txBox="1"/>
          <p:nvPr/>
        </p:nvSpPr>
        <p:spPr>
          <a:xfrm>
            <a:off x="3545098" y="2201884"/>
            <a:ext cx="310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是斜边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上的高，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63DD70-C2D8-3F69-10D6-798F351A5FC1}"/>
              </a:ext>
            </a:extLst>
          </p:cNvPr>
          <p:cNvSpPr txBox="1"/>
          <p:nvPr/>
        </p:nvSpPr>
        <p:spPr>
          <a:xfrm>
            <a:off x="533262" y="2582115"/>
            <a:ext cx="5864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2ECE5E-145D-FBCA-CB94-F8F0EDB6F785}"/>
              </a:ext>
            </a:extLst>
          </p:cNvPr>
          <p:cNvSpPr txBox="1"/>
          <p:nvPr/>
        </p:nvSpPr>
        <p:spPr>
          <a:xfrm>
            <a:off x="6312024" y="2584791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5F7014-1E5C-A77C-2427-18BFBB0A530E}"/>
              </a:ext>
            </a:extLst>
          </p:cNvPr>
          <p:cNvSpPr txBox="1"/>
          <p:nvPr/>
        </p:nvSpPr>
        <p:spPr>
          <a:xfrm>
            <a:off x="542625" y="2944602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28D7E2-D22C-0389-2C98-FA58166599B9}"/>
              </a:ext>
            </a:extLst>
          </p:cNvPr>
          <p:cNvSpPr txBox="1"/>
          <p:nvPr/>
        </p:nvSpPr>
        <p:spPr>
          <a:xfrm>
            <a:off x="542625" y="3420090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BABFB6D-1A76-D15A-6FC1-000B1572BB25}"/>
                  </a:ext>
                </a:extLst>
              </p:cNvPr>
              <p:cNvSpPr txBox="1"/>
              <p:nvPr/>
            </p:nvSpPr>
            <p:spPr>
              <a:xfrm>
                <a:off x="3185526" y="3279672"/>
                <a:ext cx="384689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BABFB6D-1A76-D15A-6FC1-000B1572B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5526" y="3279672"/>
                <a:ext cx="3846893" cy="771792"/>
              </a:xfrm>
              <a:prstGeom prst="rect">
                <a:avLst/>
              </a:prstGeom>
              <a:blipFill>
                <a:blip r:embed="rId4"/>
                <a:stretch>
                  <a:fillRect l="-2536" r="-2694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0A00FE05-99C2-69F8-7CB6-DFC0F04284F6}"/>
              </a:ext>
            </a:extLst>
          </p:cNvPr>
          <p:cNvSpPr txBox="1"/>
          <p:nvPr/>
        </p:nvSpPr>
        <p:spPr>
          <a:xfrm>
            <a:off x="551800" y="3846176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5A1D1D3-F529-2626-9E16-FC76D8BC01F1}"/>
              </a:ext>
            </a:extLst>
          </p:cNvPr>
          <p:cNvSpPr txBox="1"/>
          <p:nvPr/>
        </p:nvSpPr>
        <p:spPr>
          <a:xfrm>
            <a:off x="551800" y="4321664"/>
            <a:ext cx="300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5AB2B10-F09B-3B79-8C34-FBAF14C3DDAE}"/>
              </a:ext>
            </a:extLst>
          </p:cNvPr>
          <p:cNvSpPr txBox="1"/>
          <p:nvPr/>
        </p:nvSpPr>
        <p:spPr>
          <a:xfrm>
            <a:off x="551800" y="4797152"/>
            <a:ext cx="602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73635BF-6BED-C415-79CA-3311FA600EBA}"/>
              </a:ext>
            </a:extLst>
          </p:cNvPr>
          <p:cNvSpPr txBox="1"/>
          <p:nvPr/>
        </p:nvSpPr>
        <p:spPr>
          <a:xfrm>
            <a:off x="551800" y="5272640"/>
            <a:ext cx="228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4076E4B-C882-99E9-B585-01E02437F648}"/>
              </a:ext>
            </a:extLst>
          </p:cNvPr>
          <p:cNvSpPr txBox="1"/>
          <p:nvPr/>
        </p:nvSpPr>
        <p:spPr>
          <a:xfrm>
            <a:off x="2802170" y="5272640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GDA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CA16365-C8C7-4C36-CDF2-B23D725A15CA}"/>
                  </a:ext>
                </a:extLst>
              </p:cNvPr>
              <p:cNvSpPr txBox="1"/>
              <p:nvPr/>
            </p:nvSpPr>
            <p:spPr>
              <a:xfrm>
                <a:off x="533262" y="5608818"/>
                <a:ext cx="1717992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CA16365-C8C7-4C36-CDF2-B23D725A1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62" y="5608818"/>
                <a:ext cx="1717992" cy="769379"/>
              </a:xfrm>
              <a:prstGeom prst="rect">
                <a:avLst/>
              </a:prstGeom>
              <a:blipFill>
                <a:blip r:embed="rId5"/>
                <a:stretch>
                  <a:fillRect l="-5319" r="-6028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4385D353-5AE6-50B9-F60E-5BB5E121BDDC}"/>
              </a:ext>
            </a:extLst>
          </p:cNvPr>
          <p:cNvSpPr txBox="1"/>
          <p:nvPr/>
        </p:nvSpPr>
        <p:spPr>
          <a:xfrm>
            <a:off x="2053130" y="5784154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3984044-A89F-D384-43A5-77BA46E07069}"/>
              </a:ext>
            </a:extLst>
          </p:cNvPr>
          <p:cNvSpPr txBox="1"/>
          <p:nvPr/>
        </p:nvSpPr>
        <p:spPr>
          <a:xfrm>
            <a:off x="542625" y="6300802"/>
            <a:ext cx="2340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7" grpId="0" build="allAtOnce"/>
      <p:bldP spid="18" grpId="0" build="allAtOnce"/>
      <p:bldP spid="1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7" name="yt_shape_11277"/>
          <p:cNvSpPr txBox="1"/>
          <p:nvPr/>
        </p:nvSpPr>
        <p:spPr>
          <a:xfrm>
            <a:off x="540000" y="112474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</a:p>
        </p:txBody>
      </p:sp>
      <p:pic>
        <p:nvPicPr>
          <p:cNvPr id="11278" name="yt_image_1127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1844824"/>
            <a:ext cx="1686693" cy="18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0" name="yt_shape_11280"/>
          <p:cNvSpPr txBox="1"/>
          <p:nvPr/>
        </p:nvSpPr>
        <p:spPr>
          <a:xfrm>
            <a:off x="540000" y="2025715"/>
            <a:ext cx="319638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BE7555-7AA2-6110-940A-EE5A18401D75}"/>
              </a:ext>
            </a:extLst>
          </p:cNvPr>
          <p:cNvSpPr txBox="1"/>
          <p:nvPr/>
        </p:nvSpPr>
        <p:spPr>
          <a:xfrm>
            <a:off x="540000" y="2461091"/>
            <a:ext cx="353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60EBBA-D209-4EFC-7485-7FE4466DBBFF}"/>
              </a:ext>
            </a:extLst>
          </p:cNvPr>
          <p:cNvSpPr txBox="1"/>
          <p:nvPr/>
        </p:nvSpPr>
        <p:spPr>
          <a:xfrm>
            <a:off x="540000" y="2936579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AA5CBF-BC65-19E4-9A57-6A8DA79AD5CC}"/>
              </a:ext>
            </a:extLst>
          </p:cNvPr>
          <p:cNvSpPr txBox="1"/>
          <p:nvPr/>
        </p:nvSpPr>
        <p:spPr>
          <a:xfrm>
            <a:off x="540000" y="3412067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E7AD7F-389A-58E7-687D-87145B78148E}"/>
              </a:ext>
            </a:extLst>
          </p:cNvPr>
          <p:cNvSpPr txBox="1"/>
          <p:nvPr/>
        </p:nvSpPr>
        <p:spPr>
          <a:xfrm>
            <a:off x="540000" y="3887555"/>
            <a:ext cx="375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81F654-B105-972A-027B-48B31BEE67F8}"/>
              </a:ext>
            </a:extLst>
          </p:cNvPr>
          <p:cNvSpPr txBox="1"/>
          <p:nvPr/>
        </p:nvSpPr>
        <p:spPr>
          <a:xfrm>
            <a:off x="540000" y="4363043"/>
            <a:ext cx="3239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5E06E8-DD1B-2858-AFF8-65DD296382F3}"/>
              </a:ext>
            </a:extLst>
          </p:cNvPr>
          <p:cNvSpPr txBox="1"/>
          <p:nvPr/>
        </p:nvSpPr>
        <p:spPr>
          <a:xfrm>
            <a:off x="540000" y="4838531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BE61A5-569B-DAF2-93CD-EE58699AEC52}"/>
              </a:ext>
            </a:extLst>
          </p:cNvPr>
          <p:cNvSpPr txBox="1"/>
          <p:nvPr/>
        </p:nvSpPr>
        <p:spPr>
          <a:xfrm>
            <a:off x="540000" y="5314019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B3E3830-5A64-466F-C91A-3D85A9288858}"/>
              </a:ext>
            </a:extLst>
          </p:cNvPr>
          <p:cNvSpPr txBox="1"/>
          <p:nvPr/>
        </p:nvSpPr>
        <p:spPr>
          <a:xfrm>
            <a:off x="540000" y="5789507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1989</Words>
  <Application>Microsoft Office PowerPoint</Application>
  <PresentationFormat>宽屏</PresentationFormat>
  <Paragraphs>186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48</cp:revision>
  <dcterms:created xsi:type="dcterms:W3CDTF">2023-05-05T05:33:04Z</dcterms:created>
  <dcterms:modified xsi:type="dcterms:W3CDTF">2023-10-19T20:24:10Z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