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0" r:id="rId8"/>
    <p:sldId id="371" r:id="rId9"/>
    <p:sldId id="372" r:id="rId10"/>
    <p:sldId id="373" r:id="rId11"/>
    <p:sldId id="375" r:id="rId12"/>
    <p:sldId id="376" r:id="rId13"/>
    <p:sldId id="378" r:id="rId14"/>
    <p:sldId id="379" r:id="rId15"/>
    <p:sldId id="38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9" name="yt_shape_11139"/>
          <p:cNvSpPr txBox="1"/>
          <p:nvPr/>
        </p:nvSpPr>
        <p:spPr>
          <a:xfrm>
            <a:off x="540000" y="1165116"/>
            <a:ext cx="356347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字型及其变形</a:t>
            </a:r>
          </a:p>
        </p:txBody>
      </p:sp>
      <p:pic>
        <p:nvPicPr>
          <p:cNvPr id="11140" name="yt_image_1114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1790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2" name="yt_shape_11142"/>
          <p:cNvSpPr txBox="1"/>
          <p:nvPr/>
        </p:nvSpPr>
        <p:spPr>
          <a:xfrm>
            <a:off x="540000" y="2256541"/>
            <a:ext cx="73337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，公共角的对边平行，则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11143" name="yt_shape_11143"/>
          <p:cNvSpPr txBox="1"/>
          <p:nvPr/>
        </p:nvSpPr>
        <p:spPr>
          <a:xfrm>
            <a:off x="540000" y="2742705"/>
            <a:ext cx="104115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，公共角的对边不平行，且有另一对角相等，则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11144" name="yt_shape_11144"/>
          <p:cNvSpPr txBox="1"/>
          <p:nvPr/>
        </p:nvSpPr>
        <p:spPr>
          <a:xfrm>
            <a:off x="540119" y="3228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，公共角的对边不平行，两个三角形有一条公共边，且有另一对角相等，则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45" name="yt_image_1114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9326" y="4340668"/>
            <a:ext cx="4073347" cy="171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9375">
            <a:extLst>
              <a:ext uri="{FF2B5EF4-FFF2-40B4-BE49-F238E27FC236}">
                <a16:creationId xmlns:a16="http://schemas.microsoft.com/office/drawing/2014/main" id="{C898C909-F788-97E7-04EC-B26E232BC1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06494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" name="yt_shape_11192"/>
          <p:cNvSpPr txBox="1"/>
          <p:nvPr/>
        </p:nvSpPr>
        <p:spPr>
          <a:xfrm>
            <a:off x="540000" y="1846004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双垂直型及其变形</a:t>
            </a:r>
          </a:p>
        </p:txBody>
      </p:sp>
      <p:pic>
        <p:nvPicPr>
          <p:cNvPr id="11193" name="yt_image_1119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2678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5" name="yt_shape_11195"/>
          <p:cNvSpPr txBox="1"/>
          <p:nvPr/>
        </p:nvSpPr>
        <p:spPr>
          <a:xfrm>
            <a:off x="540000" y="2937429"/>
            <a:ext cx="103121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11196" name="yt_shape_11196"/>
          <p:cNvSpPr txBox="1"/>
          <p:nvPr/>
        </p:nvSpPr>
        <p:spPr>
          <a:xfrm>
            <a:off x="540000" y="3423593"/>
            <a:ext cx="88149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97" name="yt_image_1119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841" y="4055260"/>
            <a:ext cx="3680317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9594">
            <a:extLst>
              <a:ext uri="{FF2B5EF4-FFF2-40B4-BE49-F238E27FC236}">
                <a16:creationId xmlns:a16="http://schemas.microsoft.com/office/drawing/2014/main" id="{BAC3EC9B-E7C4-70E5-2DEB-BACD002370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87382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9" name="yt_shape_11199"/>
          <p:cNvSpPr txBox="1"/>
          <p:nvPr/>
        </p:nvSpPr>
        <p:spPr>
          <a:xfrm>
            <a:off x="540000" y="2143213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0" name="yt_shape_11200"/>
              <p:cNvSpPr txBox="1"/>
              <p:nvPr/>
            </p:nvSpPr>
            <p:spPr>
              <a:xfrm>
                <a:off x="540119" y="2629377"/>
                <a:ext cx="11111999" cy="9529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200" name="yt_shape_1120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9377"/>
                <a:ext cx="11111999" cy="952953"/>
              </a:xfrm>
              <a:prstGeom prst="rect">
                <a:avLst/>
              </a:prstGeom>
              <a:blipFill>
                <a:blip r:embed="rId2"/>
                <a:stretch>
                  <a:fillRect l="-1701" t="-5096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2" name="yt_image_11202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3985" y="3785482"/>
            <a:ext cx="140402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325F9A-226E-1D50-98C5-BB498DEBFBF0}"/>
                  </a:ext>
                </a:extLst>
              </p:cNvPr>
              <p:cNvSpPr txBox="1"/>
              <p:nvPr/>
            </p:nvSpPr>
            <p:spPr>
              <a:xfrm>
                <a:off x="3191721" y="2977109"/>
                <a:ext cx="548512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8D325F9A-226E-1D50-98C5-BB498DEBF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721" y="2977109"/>
                <a:ext cx="548512" cy="561861"/>
              </a:xfrm>
              <a:prstGeom prst="rect">
                <a:avLst/>
              </a:prstGeom>
              <a:blipFill>
                <a:blip r:embed="rId4"/>
                <a:stretch>
                  <a:fillRect l="-17778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4" name="yt_shape_11204"/>
          <p:cNvSpPr txBox="1"/>
          <p:nvPr/>
        </p:nvSpPr>
        <p:spPr>
          <a:xfrm>
            <a:off x="479376" y="764704"/>
            <a:ext cx="109212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05" name="yt_image_1120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4288" y="1402905"/>
            <a:ext cx="1600241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7" name="yt_shape_11207"/>
          <p:cNvSpPr txBox="1"/>
          <p:nvPr/>
        </p:nvSpPr>
        <p:spPr>
          <a:xfrm>
            <a:off x="477888" y="1246952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08" name="yt_shape_11208"/>
          <p:cNvSpPr txBox="1"/>
          <p:nvPr/>
        </p:nvSpPr>
        <p:spPr>
          <a:xfrm>
            <a:off x="477888" y="1733116"/>
            <a:ext cx="5358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09" name="yt_shape_11209"/>
          <p:cNvSpPr txBox="1"/>
          <p:nvPr/>
        </p:nvSpPr>
        <p:spPr>
          <a:xfrm>
            <a:off x="477888" y="2212419"/>
            <a:ext cx="554318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8D3E7E-D359-6508-E3E1-D0278DFA74E9}"/>
              </a:ext>
            </a:extLst>
          </p:cNvPr>
          <p:cNvSpPr txBox="1"/>
          <p:nvPr/>
        </p:nvSpPr>
        <p:spPr>
          <a:xfrm>
            <a:off x="387877" y="2165614"/>
            <a:ext cx="493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F0D5C1-420B-2493-665A-C2350C607C43}"/>
              </a:ext>
            </a:extLst>
          </p:cNvPr>
          <p:cNvSpPr txBox="1"/>
          <p:nvPr/>
        </p:nvSpPr>
        <p:spPr>
          <a:xfrm>
            <a:off x="387877" y="2641101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E82418-EEE8-AC8A-CFA5-5B8ED238A849}"/>
              </a:ext>
            </a:extLst>
          </p:cNvPr>
          <p:cNvSpPr txBox="1"/>
          <p:nvPr/>
        </p:nvSpPr>
        <p:spPr>
          <a:xfrm>
            <a:off x="387877" y="3116589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6FB6C0-C86A-3382-761B-D38E5F5F4590}"/>
              </a:ext>
            </a:extLst>
          </p:cNvPr>
          <p:cNvSpPr txBox="1"/>
          <p:nvPr/>
        </p:nvSpPr>
        <p:spPr>
          <a:xfrm>
            <a:off x="387877" y="3592077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C7F6FD-D3D4-B1BD-E1C5-B4C01B83DFCF}"/>
              </a:ext>
            </a:extLst>
          </p:cNvPr>
          <p:cNvSpPr txBox="1"/>
          <p:nvPr/>
        </p:nvSpPr>
        <p:spPr>
          <a:xfrm>
            <a:off x="387877" y="4067565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210">
                <a:extLst>
                  <a:ext uri="{FF2B5EF4-FFF2-40B4-BE49-F238E27FC236}">
                    <a16:creationId xmlns:a16="http://schemas.microsoft.com/office/drawing/2014/main" id="{0A6F5AD1-2B31-991E-3205-30CAB2CD12ED}"/>
                  </a:ext>
                </a:extLst>
              </p:cNvPr>
              <p:cNvSpPr txBox="1"/>
              <p:nvPr/>
            </p:nvSpPr>
            <p:spPr>
              <a:xfrm>
                <a:off x="447726" y="4607295"/>
                <a:ext cx="5573642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210">
                <a:extLst>
                  <a:ext uri="{FF2B5EF4-FFF2-40B4-BE49-F238E27FC236}">
                    <a16:creationId xmlns:a16="http://schemas.microsoft.com/office/drawing/2014/main" id="{0A6F5AD1-2B31-991E-3205-30CAB2CD1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726" y="4607295"/>
                <a:ext cx="5573642" cy="1590692"/>
              </a:xfrm>
              <a:prstGeom prst="rect">
                <a:avLst/>
              </a:prstGeom>
              <a:blipFill>
                <a:blip r:embed="rId3"/>
                <a:stretch>
                  <a:fillRect l="-3279" t="-3448" r="-2404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FF244E6-EBA9-91A4-0B84-65328EC817D8}"/>
              </a:ext>
            </a:extLst>
          </p:cNvPr>
          <p:cNvSpPr txBox="1"/>
          <p:nvPr/>
        </p:nvSpPr>
        <p:spPr>
          <a:xfrm>
            <a:off x="357715" y="4560489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7C45D6-D79D-791A-3EA4-8AA2E95C3715}"/>
                  </a:ext>
                </a:extLst>
              </p:cNvPr>
              <p:cNvSpPr txBox="1"/>
              <p:nvPr/>
            </p:nvSpPr>
            <p:spPr>
              <a:xfrm>
                <a:off x="357715" y="5035977"/>
                <a:ext cx="216477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7C45D6-D79D-791A-3EA4-8AA2E95C37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715" y="5035977"/>
                <a:ext cx="2164779" cy="769062"/>
              </a:xfrm>
              <a:prstGeom prst="rect">
                <a:avLst/>
              </a:prstGeom>
              <a:blipFill>
                <a:blip r:embed="rId4"/>
                <a:stretch>
                  <a:fillRect l="-4507" r="-45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64425FF-9F75-15EE-7897-10919FC6A7C2}"/>
              </a:ext>
            </a:extLst>
          </p:cNvPr>
          <p:cNvSpPr txBox="1"/>
          <p:nvPr/>
        </p:nvSpPr>
        <p:spPr>
          <a:xfrm>
            <a:off x="357715" y="5711427"/>
            <a:ext cx="20834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" name="yt_shape_11212"/>
          <p:cNvSpPr txBox="1"/>
          <p:nvPr/>
        </p:nvSpPr>
        <p:spPr>
          <a:xfrm>
            <a:off x="540000" y="1149274"/>
            <a:ext cx="36147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字型及其变形</a:t>
            </a:r>
          </a:p>
        </p:txBody>
      </p:sp>
      <p:pic>
        <p:nvPicPr>
          <p:cNvPr id="11213" name="yt_image_1121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05948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5" name="yt_shape_11215"/>
          <p:cNvSpPr txBox="1"/>
          <p:nvPr/>
        </p:nvSpPr>
        <p:spPr>
          <a:xfrm>
            <a:off x="540119" y="224069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的斜边互相垂直，点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在同一条直线上，则有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119" y="32069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在同一条直线上，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，则再已知一组条件，可得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17" name="yt_image_1121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9001" y="4318793"/>
            <a:ext cx="3693997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9670">
            <a:extLst>
              <a:ext uri="{FF2B5EF4-FFF2-40B4-BE49-F238E27FC236}">
                <a16:creationId xmlns:a16="http://schemas.microsoft.com/office/drawing/2014/main" id="{A933524D-8AE4-24D8-9095-DDF511FFF9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0652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9" name="yt_shape_11219"/>
          <p:cNvSpPr txBox="1"/>
          <p:nvPr/>
        </p:nvSpPr>
        <p:spPr>
          <a:xfrm>
            <a:off x="539881" y="638580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p:sp>
        <p:nvSpPr>
          <p:cNvPr id="11220" name="yt_shape_11220"/>
          <p:cNvSpPr txBox="1"/>
          <p:nvPr/>
        </p:nvSpPr>
        <p:spPr>
          <a:xfrm>
            <a:off x="540000" y="112474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三点在同一直线上，且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易证得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；（不需证明）</a:t>
            </a:r>
          </a:p>
        </p:txBody>
      </p:sp>
      <p:pic>
        <p:nvPicPr>
          <p:cNvPr id="11221" name="yt_image_1122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330" y="2048991"/>
            <a:ext cx="1577340" cy="114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226">
            <a:extLst>
              <a:ext uri="{FF2B5EF4-FFF2-40B4-BE49-F238E27FC236}">
                <a16:creationId xmlns:a16="http://schemas.microsoft.com/office/drawing/2014/main" id="{1025163E-12A3-3860-79EC-032834B56FC9}"/>
              </a:ext>
            </a:extLst>
          </p:cNvPr>
          <p:cNvSpPr txBox="1"/>
          <p:nvPr/>
        </p:nvSpPr>
        <p:spPr>
          <a:xfrm>
            <a:off x="630011" y="4628366"/>
            <a:ext cx="4068421" cy="18757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解：同意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以题图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为例说明：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0418C3-2C9F-620B-CC3C-139B2445EFEA}"/>
              </a:ext>
            </a:extLst>
          </p:cNvPr>
          <p:cNvSpPr txBox="1"/>
          <p:nvPr/>
        </p:nvSpPr>
        <p:spPr>
          <a:xfrm>
            <a:off x="449989" y="4498908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解：同意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以题图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为例说明：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8B4CE-6B9E-EDBD-42E6-40848CDFD76B}"/>
              </a:ext>
            </a:extLst>
          </p:cNvPr>
          <p:cNvSpPr txBox="1"/>
          <p:nvPr/>
        </p:nvSpPr>
        <p:spPr>
          <a:xfrm>
            <a:off x="449989" y="4974396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416F6F-F512-1711-D96B-06C7A380345F}"/>
              </a:ext>
            </a:extLst>
          </p:cNvPr>
          <p:cNvSpPr txBox="1"/>
          <p:nvPr/>
        </p:nvSpPr>
        <p:spPr>
          <a:xfrm>
            <a:off x="449989" y="5449884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50E2FE-FD50-74A1-EF87-5FCA6553E831}"/>
              </a:ext>
            </a:extLst>
          </p:cNvPr>
          <p:cNvSpPr txBox="1"/>
          <p:nvPr/>
        </p:nvSpPr>
        <p:spPr>
          <a:xfrm>
            <a:off x="449989" y="5925372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6D4956-C257-66BF-8C60-C5865F2264FF}"/>
              </a:ext>
            </a:extLst>
          </p:cNvPr>
          <p:cNvSpPr txBox="1"/>
          <p:nvPr/>
        </p:nvSpPr>
        <p:spPr>
          <a:xfrm>
            <a:off x="449989" y="6400860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223">
            <a:extLst>
              <a:ext uri="{FF2B5EF4-FFF2-40B4-BE49-F238E27FC236}">
                <a16:creationId xmlns:a16="http://schemas.microsoft.com/office/drawing/2014/main" id="{9FCAD5C1-7899-E4DB-D31D-1ECDFBCF4A63}"/>
              </a:ext>
            </a:extLst>
          </p:cNvPr>
          <p:cNvSpPr txBox="1"/>
          <p:nvPr/>
        </p:nvSpPr>
        <p:spPr>
          <a:xfrm>
            <a:off x="449989" y="31569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）一位同学在尝试了上题后还发现：如图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，只要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三点在同一直线上，且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）中的结论就成立，你同意他的发现吗？请选择其中之一说明理由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1224">
            <a:extLst>
              <a:ext uri="{FF2B5EF4-FFF2-40B4-BE49-F238E27FC236}">
                <a16:creationId xmlns:a16="http://schemas.microsoft.com/office/drawing/2014/main" id="{DF71E9FD-4B13-7687-97E4-57D59ABB3EAE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4715133"/>
            <a:ext cx="3174111" cy="121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7" name="yt_shape_11147"/>
          <p:cNvSpPr txBox="1"/>
          <p:nvPr/>
        </p:nvSpPr>
        <p:spPr>
          <a:xfrm>
            <a:off x="540000" y="1885941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8" name="yt_shape_11148"/>
              <p:cNvSpPr txBox="1"/>
              <p:nvPr/>
            </p:nvSpPr>
            <p:spPr>
              <a:xfrm>
                <a:off x="540119" y="2372105"/>
                <a:ext cx="11111999" cy="13238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（凉山州中考）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1148" name="yt_shape_1114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2105"/>
                <a:ext cx="11111999" cy="1323824"/>
              </a:xfrm>
              <a:prstGeom prst="rect">
                <a:avLst/>
              </a:prstGeom>
              <a:blipFill>
                <a:blip r:embed="rId2"/>
                <a:stretch>
                  <a:fillRect l="-1701" r="-1592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51" name="yt_table_111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724359"/>
              </p:ext>
            </p:extLst>
          </p:nvPr>
        </p:nvGraphicFramePr>
        <p:xfrm>
          <a:off x="540000" y="3746717"/>
          <a:ext cx="88385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pic>
        <p:nvPicPr>
          <p:cNvPr id="11150" name="yt_image_11150_skip" title="H_124.83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1849" y="3746717"/>
            <a:ext cx="1287918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D56D12-DF58-8298-CAF0-AF0502BB4AB0}"/>
              </a:ext>
            </a:extLst>
          </p:cNvPr>
          <p:cNvSpPr txBox="1"/>
          <p:nvPr/>
        </p:nvSpPr>
        <p:spPr>
          <a:xfrm>
            <a:off x="4488708" y="3000368"/>
            <a:ext cx="383286" cy="7295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3" name="yt_shape_11153"/>
          <p:cNvSpPr txBox="1"/>
          <p:nvPr/>
        </p:nvSpPr>
        <p:spPr>
          <a:xfrm>
            <a:off x="623392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54" name="yt_image_1115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085568"/>
            <a:ext cx="1302906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156">
            <a:extLst>
              <a:ext uri="{FF2B5EF4-FFF2-40B4-BE49-F238E27FC236}">
                <a16:creationId xmlns:a16="http://schemas.microsoft.com/office/drawing/2014/main" id="{572A5285-5FD2-22FE-69B7-96CB42093ACE}"/>
              </a:ext>
            </a:extLst>
          </p:cNvPr>
          <p:cNvSpPr txBox="1"/>
          <p:nvPr/>
        </p:nvSpPr>
        <p:spPr>
          <a:xfrm>
            <a:off x="623392" y="1899774"/>
            <a:ext cx="437138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7D4D98-1221-E748-5662-AC26FCB42D2B}"/>
              </a:ext>
            </a:extLst>
          </p:cNvPr>
          <p:cNvSpPr txBox="1"/>
          <p:nvPr/>
        </p:nvSpPr>
        <p:spPr>
          <a:xfrm>
            <a:off x="533381" y="1852968"/>
            <a:ext cx="415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5FE0BE-8396-F1A3-7C5F-CA8B177A1B37}"/>
              </a:ext>
            </a:extLst>
          </p:cNvPr>
          <p:cNvSpPr txBox="1"/>
          <p:nvPr/>
        </p:nvSpPr>
        <p:spPr>
          <a:xfrm>
            <a:off x="533381" y="2328456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5D4175-EB3E-D8A4-9514-BA614FDCB814}"/>
              </a:ext>
            </a:extLst>
          </p:cNvPr>
          <p:cNvSpPr txBox="1"/>
          <p:nvPr/>
        </p:nvSpPr>
        <p:spPr>
          <a:xfrm>
            <a:off x="533381" y="2803944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3AE9C7-1FF5-DB7E-5A15-CD66F24C6108}"/>
              </a:ext>
            </a:extLst>
          </p:cNvPr>
          <p:cNvSpPr txBox="1"/>
          <p:nvPr/>
        </p:nvSpPr>
        <p:spPr>
          <a:xfrm>
            <a:off x="533381" y="327943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59116E-ED29-4D01-60D0-0D8E8BA72BFE}"/>
              </a:ext>
            </a:extLst>
          </p:cNvPr>
          <p:cNvSpPr txBox="1"/>
          <p:nvPr/>
        </p:nvSpPr>
        <p:spPr>
          <a:xfrm>
            <a:off x="533381" y="3754920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EF15D3-5DFC-8A90-808D-84BC72FFE9C8}"/>
              </a:ext>
            </a:extLst>
          </p:cNvPr>
          <p:cNvSpPr txBox="1"/>
          <p:nvPr/>
        </p:nvSpPr>
        <p:spPr>
          <a:xfrm>
            <a:off x="533381" y="4230408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FDA1D0-1362-E1C3-6B1E-9ED584AE9450}"/>
              </a:ext>
            </a:extLst>
          </p:cNvPr>
          <p:cNvSpPr txBox="1"/>
          <p:nvPr/>
        </p:nvSpPr>
        <p:spPr>
          <a:xfrm>
            <a:off x="533381" y="4705896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7" name="yt_shape_11157"/>
          <p:cNvSpPr txBox="1"/>
          <p:nvPr/>
        </p:nvSpPr>
        <p:spPr>
          <a:xfrm>
            <a:off x="540000" y="1761422"/>
            <a:ext cx="356347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字型及其变形</a:t>
            </a:r>
          </a:p>
        </p:txBody>
      </p:sp>
      <p:pic>
        <p:nvPicPr>
          <p:cNvPr id="11158" name="yt_image_1115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18096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0" name="yt_shape_11160"/>
          <p:cNvSpPr txBox="1"/>
          <p:nvPr/>
        </p:nvSpPr>
        <p:spPr>
          <a:xfrm>
            <a:off x="540000" y="2852847"/>
            <a:ext cx="74042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，对顶角的对边平行，则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11161" name="yt_shape_11161"/>
          <p:cNvSpPr txBox="1"/>
          <p:nvPr/>
        </p:nvSpPr>
        <p:spPr>
          <a:xfrm>
            <a:off x="540000" y="3339011"/>
            <a:ext cx="1026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，对顶角的对边不平行，且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62" name="yt_image_1116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457" y="3970678"/>
            <a:ext cx="351708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9452">
            <a:extLst>
              <a:ext uri="{FF2B5EF4-FFF2-40B4-BE49-F238E27FC236}">
                <a16:creationId xmlns:a16="http://schemas.microsoft.com/office/drawing/2014/main" id="{9E8AC251-09B3-3CE0-2475-B06DFF9B97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2800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4" name="yt_shape_11164"/>
          <p:cNvSpPr txBox="1"/>
          <p:nvPr/>
        </p:nvSpPr>
        <p:spPr>
          <a:xfrm>
            <a:off x="540000" y="2169434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p:sp>
        <p:nvSpPr>
          <p:cNvPr id="11165" name="yt_shape_11165"/>
          <p:cNvSpPr txBox="1"/>
          <p:nvPr/>
        </p:nvSpPr>
        <p:spPr>
          <a:xfrm>
            <a:off x="540119" y="265559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69" name="yt_table_111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765600"/>
              </p:ext>
            </p:extLst>
          </p:nvPr>
        </p:nvGraphicFramePr>
        <p:xfrm>
          <a:off x="540000" y="3621893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grpSp>
        <p:nvGrpSpPr>
          <p:cNvPr id="11166" name="yt_shape_11166_skip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5457" y="3621893"/>
            <a:ext cx="1814425" cy="1426986"/>
            <a:chOff x="0" y="0"/>
            <a:chExt cx="1814425" cy="1426986"/>
          </a:xfrm>
        </p:grpSpPr>
        <p:pic>
          <p:nvPicPr>
            <p:cNvPr id="2" name="yt_image_1116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4425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8" name="yt_shape_11168"/>
            <p:cNvSpPr txBox="1"/>
            <p:nvPr/>
          </p:nvSpPr>
          <p:spPr>
            <a:xfrm>
              <a:off x="373931" y="10669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976CC5-13EB-3DB6-6131-641504C35C06}"/>
              </a:ext>
            </a:extLst>
          </p:cNvPr>
          <p:cNvSpPr txBox="1"/>
          <p:nvPr/>
        </p:nvSpPr>
        <p:spPr>
          <a:xfrm>
            <a:off x="3412383" y="308428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1" name="yt_shape_11171"/>
              <p:cNvSpPr txBox="1"/>
              <p:nvPr/>
            </p:nvSpPr>
            <p:spPr>
              <a:xfrm>
                <a:off x="540119" y="1869106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71" name="yt_shape_11171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9106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r="-170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6" name="yt_shape_11176"/>
          <p:cNvSpPr txBox="1"/>
          <p:nvPr/>
        </p:nvSpPr>
        <p:spPr>
          <a:xfrm>
            <a:off x="540000" y="50262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73" name="yt_shape_11173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5670" y="3192245"/>
            <a:ext cx="1600659" cy="1783602"/>
            <a:chOff x="0" y="0"/>
            <a:chExt cx="1600659" cy="1783602"/>
          </a:xfrm>
        </p:grpSpPr>
        <p:pic>
          <p:nvPicPr>
            <p:cNvPr id="2" name="yt_image_11173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0659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75" name="yt_shape_11175"/>
            <p:cNvSpPr txBox="1"/>
            <p:nvPr/>
          </p:nvSpPr>
          <p:spPr>
            <a:xfrm>
              <a:off x="267048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D3E4E0-D6BE-1AA1-CDDF-6114BE2FBA96}"/>
                  </a:ext>
                </a:extLst>
              </p:cNvPr>
              <p:cNvSpPr txBox="1"/>
              <p:nvPr/>
            </p:nvSpPr>
            <p:spPr>
              <a:xfrm>
                <a:off x="1055440" y="2132856"/>
                <a:ext cx="727900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D3E4E0-D6BE-1AA1-CDDF-6114BE2FB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132856"/>
                <a:ext cx="727900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7" name="yt_shape_11177"/>
          <p:cNvSpPr txBox="1"/>
          <p:nvPr/>
        </p:nvSpPr>
        <p:spPr>
          <a:xfrm>
            <a:off x="623392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78" name="yt_image_1117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420238"/>
            <a:ext cx="1725759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180">
                <a:extLst>
                  <a:ext uri="{FF2B5EF4-FFF2-40B4-BE49-F238E27FC236}">
                    <a16:creationId xmlns:a16="http://schemas.microsoft.com/office/drawing/2014/main" id="{3F39A13F-197E-1793-9C9C-58136D40105B}"/>
                  </a:ext>
                </a:extLst>
              </p:cNvPr>
              <p:cNvSpPr txBox="1"/>
              <p:nvPr/>
            </p:nvSpPr>
            <p:spPr>
              <a:xfrm>
                <a:off x="562649" y="2105399"/>
                <a:ext cx="4343946" cy="392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180">
                <a:extLst>
                  <a:ext uri="{FF2B5EF4-FFF2-40B4-BE49-F238E27FC236}">
                    <a16:creationId xmlns:a16="http://schemas.microsoft.com/office/drawing/2014/main" id="{3F39A13F-197E-1793-9C9C-58136D401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49" y="2105399"/>
                <a:ext cx="4343946" cy="3924279"/>
              </a:xfrm>
              <a:prstGeom prst="rect">
                <a:avLst/>
              </a:prstGeom>
              <a:blipFill>
                <a:blip r:embed="rId3"/>
                <a:stretch>
                  <a:fillRect l="-4208" t="-1242" r="-3226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37A89E3-200A-9513-8056-6F72FD12B1CF}"/>
              </a:ext>
            </a:extLst>
          </p:cNvPr>
          <p:cNvSpPr txBox="1"/>
          <p:nvPr/>
        </p:nvSpPr>
        <p:spPr>
          <a:xfrm>
            <a:off x="472638" y="2058593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D70BB-C658-7079-0C0E-D20A99113F14}"/>
              </a:ext>
            </a:extLst>
          </p:cNvPr>
          <p:cNvSpPr txBox="1"/>
          <p:nvPr/>
        </p:nvSpPr>
        <p:spPr>
          <a:xfrm>
            <a:off x="472638" y="2534081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21658B-E3D8-43E8-678C-4D9E818E6118}"/>
                  </a:ext>
                </a:extLst>
              </p:cNvPr>
              <p:cNvSpPr txBox="1"/>
              <p:nvPr/>
            </p:nvSpPr>
            <p:spPr>
              <a:xfrm>
                <a:off x="472638" y="3009569"/>
                <a:ext cx="149098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21658B-E3D8-43E8-678C-4D9E818E61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38" y="3009569"/>
                <a:ext cx="1490981" cy="772110"/>
              </a:xfrm>
              <a:prstGeom prst="rect">
                <a:avLst/>
              </a:prstGeom>
              <a:blipFill>
                <a:blip r:embed="rId4"/>
                <a:stretch>
                  <a:fillRect l="-6557" r="-65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183AB09-99F7-3C4B-3711-E2E34DAB0A11}"/>
              </a:ext>
            </a:extLst>
          </p:cNvPr>
          <p:cNvSpPr txBox="1"/>
          <p:nvPr/>
        </p:nvSpPr>
        <p:spPr>
          <a:xfrm>
            <a:off x="472638" y="3771033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CCF49D-63D8-9FD6-5210-2E5B6CC2E0DE}"/>
                  </a:ext>
                </a:extLst>
              </p:cNvPr>
              <p:cNvSpPr txBox="1"/>
              <p:nvPr/>
            </p:nvSpPr>
            <p:spPr>
              <a:xfrm>
                <a:off x="472638" y="4366547"/>
                <a:ext cx="4482020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CCF49D-63D8-9FD6-5210-2E5B6CC2E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38" y="4366547"/>
                <a:ext cx="4482020" cy="772109"/>
              </a:xfrm>
              <a:prstGeom prst="rect">
                <a:avLst/>
              </a:prstGeom>
              <a:blipFill>
                <a:blip r:embed="rId5"/>
                <a:stretch>
                  <a:fillRect l="-2177" t="-28346" b="-32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01C138E-7427-8943-7C9B-CB40A44EF38C}"/>
                  </a:ext>
                </a:extLst>
              </p:cNvPr>
              <p:cNvSpPr txBox="1"/>
              <p:nvPr/>
            </p:nvSpPr>
            <p:spPr>
              <a:xfrm>
                <a:off x="472638" y="5225720"/>
                <a:ext cx="170700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01C138E-7427-8943-7C9B-CB40A44EF3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38" y="5225720"/>
                <a:ext cx="1707007" cy="772110"/>
              </a:xfrm>
              <a:prstGeom prst="rect">
                <a:avLst/>
              </a:prstGeom>
              <a:blipFill>
                <a:blip r:embed="rId6"/>
                <a:stretch>
                  <a:fillRect l="-5714" r="-535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FC2010C-E112-5374-5CDD-EA2F346F76CD}"/>
              </a:ext>
            </a:extLst>
          </p:cNvPr>
          <p:cNvSpPr txBox="1"/>
          <p:nvPr/>
        </p:nvSpPr>
        <p:spPr>
          <a:xfrm>
            <a:off x="472638" y="5904218"/>
            <a:ext cx="23057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" name="yt_shape_11182"/>
          <p:cNvSpPr txBox="1"/>
          <p:nvPr/>
        </p:nvSpPr>
        <p:spPr>
          <a:xfrm>
            <a:off x="540000" y="1610704"/>
            <a:ext cx="241732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旋转型</a:t>
            </a:r>
          </a:p>
        </p:txBody>
      </p:sp>
      <p:pic>
        <p:nvPicPr>
          <p:cNvPr id="11183" name="yt_image_1118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67378"/>
            <a:ext cx="1373918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5" name="yt_shape_11185"/>
          <p:cNvSpPr txBox="1"/>
          <p:nvPr/>
        </p:nvSpPr>
        <p:spPr>
          <a:xfrm>
            <a:off x="540119" y="27021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旋转任意角度（如图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所示），连接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86" name="yt_image_111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8093" y="3813928"/>
            <a:ext cx="3575813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89528">
            <a:extLst>
              <a:ext uri="{FF2B5EF4-FFF2-40B4-BE49-F238E27FC236}">
                <a16:creationId xmlns:a16="http://schemas.microsoft.com/office/drawing/2014/main" id="{A06FDF0D-7DF2-89A5-C310-04E5DD2AA0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2082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8" name="yt_shape_11188"/>
          <p:cNvSpPr txBox="1"/>
          <p:nvPr/>
        </p:nvSpPr>
        <p:spPr>
          <a:xfrm>
            <a:off x="539881" y="1214644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p:sp>
        <p:nvSpPr>
          <p:cNvPr id="11189" name="yt_shape_11189"/>
          <p:cNvSpPr txBox="1"/>
          <p:nvPr/>
        </p:nvSpPr>
        <p:spPr>
          <a:xfrm>
            <a:off x="540000" y="17008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，那么添加下列一个条件后，仍无法判定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91" name="yt_table_11191_skip" title="H_167.0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140084"/>
                  </p:ext>
                </p:extLst>
              </p:nvPr>
            </p:nvGraphicFramePr>
            <p:xfrm>
              <a:off x="539881" y="2667103"/>
              <a:ext cx="2555875" cy="2121790"/>
            </p:xfrm>
            <a:graphic>
              <a:graphicData uri="http://schemas.openxmlformats.org/drawingml/2006/table">
                <a:tbl>
                  <a:tblPr/>
                  <a:tblGrid>
                    <a:gridCol w="2555875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191" name="yt_table_11191_skip" title="H_167.0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8140084"/>
                  </p:ext>
                </p:extLst>
              </p:nvPr>
            </p:nvGraphicFramePr>
            <p:xfrm>
              <a:off x="539881" y="2667103"/>
              <a:ext cx="2555875" cy="2121790"/>
            </p:xfrm>
            <a:graphic>
              <a:graphicData uri="http://schemas.openxmlformats.org/drawingml/2006/table">
                <a:tbl>
                  <a:tblPr/>
                  <a:tblGrid>
                    <a:gridCol w="2555875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6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190" name="yt_image_11190_skip" title="H_91.98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5390" y="2667103"/>
            <a:ext cx="182437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0369FC-9596-56E4-A4C5-8350B3310F1A}"/>
              </a:ext>
            </a:extLst>
          </p:cNvPr>
          <p:cNvSpPr txBox="1"/>
          <p:nvPr/>
        </p:nvSpPr>
        <p:spPr>
          <a:xfrm>
            <a:off x="1211989" y="21294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1476</Words>
  <Application>Microsoft Office PowerPoint</Application>
  <PresentationFormat>宽屏</PresentationFormat>
  <Paragraphs>111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44</cp:revision>
  <dcterms:created xsi:type="dcterms:W3CDTF">2023-05-05T05:33:04Z</dcterms:created>
  <dcterms:modified xsi:type="dcterms:W3CDTF">2023-10-19T20:22:28Z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