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" y="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3" name="yt_shape_13753"/>
          <p:cNvSpPr txBox="1"/>
          <p:nvPr/>
        </p:nvSpPr>
        <p:spPr>
          <a:xfrm>
            <a:off x="540000" y="1150144"/>
            <a:ext cx="72391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的反比例函数，下表给出了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的一些值：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754" name="yt_table_13754" title="H_13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9116697"/>
                  </p:ext>
                </p:extLst>
              </p:nvPr>
            </p:nvGraphicFramePr>
            <p:xfrm>
              <a:off x="540000" y="1788672"/>
              <a:ext cx="11111997" cy="170884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77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754" name="yt_table_13754" title="H_13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9116697"/>
                  </p:ext>
                </p:extLst>
              </p:nvPr>
            </p:nvGraphicFramePr>
            <p:xfrm>
              <a:off x="540000" y="1788672"/>
              <a:ext cx="11111997" cy="170884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77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7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03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9617" t="-840" r="-200000" b="-1378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84695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00769" t="-74074" r="-501538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56" name="yt_shape_13756"/>
          <p:cNvSpPr txBox="1"/>
          <p:nvPr/>
        </p:nvSpPr>
        <p:spPr>
          <a:xfrm>
            <a:off x="540000" y="3767144"/>
            <a:ext cx="754052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）写出这个反比例函数的解析式：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FEFEFE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　　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757" name="yt_shape_13757"/>
          <p:cNvSpPr txBox="1"/>
          <p:nvPr/>
        </p:nvSpPr>
        <p:spPr>
          <a:xfrm>
            <a:off x="540000" y="4253308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）根据函数解析式完成上表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58" name="yt_shape_13758"/>
              <p:cNvSpPr txBox="1"/>
              <p:nvPr/>
            </p:nvSpPr>
            <p:spPr>
              <a:xfrm>
                <a:off x="540000" y="4732611"/>
                <a:ext cx="235282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58" name="yt_shape_13758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32611"/>
                <a:ext cx="2352824" cy="642292"/>
              </a:xfrm>
              <a:prstGeom prst="rect">
                <a:avLst/>
              </a:prstGeom>
              <a:blipFill>
                <a:blip r:embed="rId3"/>
                <a:stretch>
                  <a:fillRect l="-8031" r="-699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60" name="yt_shape_13760"/>
              <p:cNvSpPr txBox="1"/>
              <p:nvPr/>
            </p:nvSpPr>
            <p:spPr>
              <a:xfrm>
                <a:off x="540000" y="5425691"/>
                <a:ext cx="343844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60" name="yt_shape_13760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25691"/>
                <a:ext cx="3438442" cy="642163"/>
              </a:xfrm>
              <a:prstGeom prst="rect">
                <a:avLst/>
              </a:prstGeom>
              <a:blipFill>
                <a:blip r:embed="rId4"/>
                <a:stretch>
                  <a:fillRect l="-5496" r="-44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4B2C46-8830-3B14-EBFD-52AABEE2B977}"/>
                  </a:ext>
                </a:extLst>
              </p:cNvPr>
              <p:cNvSpPr txBox="1"/>
              <p:nvPr/>
            </p:nvSpPr>
            <p:spPr>
              <a:xfrm>
                <a:off x="449989" y="4685805"/>
                <a:ext cx="2510156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文本框 1" descr="{'rangeId': 1, 'mathAnswerShape': 1}">
                <a:extLst>
                  <a:ext uri="{FF2B5EF4-FFF2-40B4-BE49-F238E27FC236}">
                    <a16:creationId xmlns:a16="http://schemas.microsoft.com/office/drawing/2014/main" id="{E14B2C46-8830-3B14-EBFD-52AABEE2B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5805"/>
                <a:ext cx="2510156" cy="729692"/>
              </a:xfrm>
              <a:prstGeom prst="rect">
                <a:avLst/>
              </a:prstGeom>
              <a:blipFill>
                <a:blip r:embed="rId5"/>
                <a:stretch>
                  <a:fillRect l="-3883" r="-38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F473EB-785D-D219-9269-D7517C7C5C5D}"/>
                  </a:ext>
                </a:extLst>
              </p:cNvPr>
              <p:cNvSpPr txBox="1"/>
              <p:nvPr/>
            </p:nvSpPr>
            <p:spPr>
              <a:xfrm>
                <a:off x="449989" y="5378885"/>
                <a:ext cx="35852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1, 'mathAnswerShape': 1}">
                <a:extLst>
                  <a:ext uri="{FF2B5EF4-FFF2-40B4-BE49-F238E27FC236}">
                    <a16:creationId xmlns:a16="http://schemas.microsoft.com/office/drawing/2014/main" id="{23F473EB-785D-D219-9269-D7517C7C5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8885"/>
                <a:ext cx="3585273" cy="729565"/>
              </a:xfrm>
              <a:prstGeom prst="rect">
                <a:avLst/>
              </a:prstGeom>
              <a:blipFill>
                <a:blip r:embed="rId6"/>
                <a:stretch>
                  <a:fillRect l="-2721" r="-272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2" name="yt_shape_13762"/>
              <p:cNvSpPr txBox="1"/>
              <p:nvPr/>
            </p:nvSpPr>
            <p:spPr>
              <a:xfrm>
                <a:off x="540000" y="2218843"/>
                <a:ext cx="8640507" cy="2780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是反比例函数，求其函数解析式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62" name="yt_shape_13762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8843"/>
                <a:ext cx="8640507" cy="2780313"/>
              </a:xfrm>
              <a:prstGeom prst="rect">
                <a:avLst/>
              </a:prstGeom>
              <a:blipFill>
                <a:blip r:embed="rId2"/>
                <a:stretch>
                  <a:fillRect l="-2188" r="-1270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02E4BE-B502-B6EB-51B3-C4FBFB5F6936}"/>
                  </a:ext>
                </a:extLst>
              </p:cNvPr>
              <p:cNvSpPr txBox="1"/>
              <p:nvPr/>
            </p:nvSpPr>
            <p:spPr>
              <a:xfrm>
                <a:off x="449989" y="2754205"/>
                <a:ext cx="48991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hasSerialNum': 1}">
                <a:extLst>
                  <a:ext uri="{FF2B5EF4-FFF2-40B4-BE49-F238E27FC236}">
                    <a16:creationId xmlns:a16="http://schemas.microsoft.com/office/drawing/2014/main" id="{3A02E4BE-B502-B6EB-51B3-C4FBFB5F6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4205"/>
                <a:ext cx="4899153" cy="1154189"/>
              </a:xfrm>
              <a:prstGeom prst="rect">
                <a:avLst/>
              </a:prstGeom>
              <a:blipFill>
                <a:blip r:embed="rId3"/>
                <a:stretch>
                  <a:fillRect l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5ED3C96-B03A-6936-B7B2-B35EE0FD8112}"/>
              </a:ext>
            </a:extLst>
          </p:cNvPr>
          <p:cNvSpPr txBox="1"/>
          <p:nvPr/>
        </p:nvSpPr>
        <p:spPr>
          <a:xfrm>
            <a:off x="449989" y="3814782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5C7A4F-C4BF-6DDB-8778-0BDCEB83FA1A}"/>
                  </a:ext>
                </a:extLst>
              </p:cNvPr>
              <p:cNvSpPr txBox="1"/>
              <p:nvPr/>
            </p:nvSpPr>
            <p:spPr>
              <a:xfrm>
                <a:off x="449989" y="4290270"/>
                <a:ext cx="4491355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915C7A4F-C4BF-6DDB-8778-0BDCEB83F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0270"/>
                <a:ext cx="4491355" cy="728803"/>
              </a:xfrm>
              <a:prstGeom prst="rect">
                <a:avLst/>
              </a:prstGeom>
              <a:blipFill>
                <a:blip r:embed="rId4"/>
                <a:stretch>
                  <a:fillRect l="-2171" r="-21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66" name="yt_shape_13766"/>
              <p:cNvSpPr txBox="1"/>
              <p:nvPr/>
            </p:nvSpPr>
            <p:spPr>
              <a:xfrm>
                <a:off x="540000" y="980728"/>
                <a:ext cx="11111999" cy="5117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的图象的一个交点是（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），求反比例函数的解析式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解：因为反比例函数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的图象与一次函数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的图象的一个交点是（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的图象上，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所以交点坐标为（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所以这个反比例函数的解析式为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66" name="yt_shape_13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111999" cy="5117555"/>
              </a:xfrm>
              <a:prstGeom prst="rect">
                <a:avLst/>
              </a:prstGeom>
              <a:blipFill>
                <a:blip r:embed="rId2"/>
                <a:stretch>
                  <a:fillRect l="-1701" b="-1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B1B1E8-B632-FE42-0D72-974D0126E573}"/>
                  </a:ext>
                </a:extLst>
              </p:cNvPr>
              <p:cNvSpPr txBox="1"/>
              <p:nvPr/>
            </p:nvSpPr>
            <p:spPr>
              <a:xfrm>
                <a:off x="437931" y="1890824"/>
                <a:ext cx="11046492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解：因为反比例函数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的图象与一次函数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的图象的一个交点是（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B1B1E8-B632-FE42-0D72-974D0126E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31" y="1890824"/>
                <a:ext cx="11046492" cy="778459"/>
              </a:xfrm>
              <a:prstGeom prst="rect">
                <a:avLst/>
              </a:prstGeom>
              <a:blipFill>
                <a:blip r:embed="rId3"/>
                <a:stretch>
                  <a:fillRect l="-883" r="-380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43DA99F-7459-9857-C792-B4E9CBDF7BEC}"/>
              </a:ext>
            </a:extLst>
          </p:cNvPr>
          <p:cNvSpPr txBox="1"/>
          <p:nvPr/>
        </p:nvSpPr>
        <p:spPr>
          <a:xfrm>
            <a:off x="437931" y="2564370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）在一次函数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DDC5B5-A842-4B03-3C6B-617BA9747FA4}"/>
              </a:ext>
            </a:extLst>
          </p:cNvPr>
          <p:cNvSpPr txBox="1"/>
          <p:nvPr/>
        </p:nvSpPr>
        <p:spPr>
          <a:xfrm>
            <a:off x="437931" y="3039858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A0B448-5A27-54F1-428B-A04B3F2D79DA}"/>
              </a:ext>
            </a:extLst>
          </p:cNvPr>
          <p:cNvSpPr txBox="1"/>
          <p:nvPr/>
        </p:nvSpPr>
        <p:spPr>
          <a:xfrm>
            <a:off x="437931" y="35153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所以交点坐标为（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B6E3FA-B93E-2D2F-D601-620FF10C0E44}"/>
                  </a:ext>
                </a:extLst>
              </p:cNvPr>
              <p:cNvSpPr txBox="1"/>
              <p:nvPr/>
            </p:nvSpPr>
            <p:spPr>
              <a:xfrm>
                <a:off x="437931" y="3990835"/>
                <a:ext cx="417283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B6E3FA-B93E-2D2F-D601-620FF10C0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31" y="3990835"/>
                <a:ext cx="4172839" cy="778460"/>
              </a:xfrm>
              <a:prstGeom prst="rect">
                <a:avLst/>
              </a:prstGeom>
              <a:blipFill>
                <a:blip r:embed="rId4"/>
                <a:stretch>
                  <a:fillRect l="-2339" r="-23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88801E-BC75-B955-F306-721F952CB7BD}"/>
                  </a:ext>
                </a:extLst>
              </p:cNvPr>
              <p:cNvSpPr txBox="1"/>
              <p:nvPr/>
            </p:nvSpPr>
            <p:spPr>
              <a:xfrm>
                <a:off x="437931" y="4675682"/>
                <a:ext cx="5100955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所以这个反比例函数的解析式为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88801E-BC75-B955-F306-721F952CB7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31" y="4675682"/>
                <a:ext cx="5100955" cy="729691"/>
              </a:xfrm>
              <a:prstGeom prst="rect">
                <a:avLst/>
              </a:prstGeom>
              <a:blipFill>
                <a:blip r:embed="rId5"/>
                <a:stretch>
                  <a:fillRect l="-1912" r="-191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70" name="yt_shape_13770"/>
              <p:cNvSpPr txBox="1"/>
              <p:nvPr/>
            </p:nvSpPr>
            <p:spPr>
              <a:xfrm>
                <a:off x="540000" y="764704"/>
                <a:ext cx="11111999" cy="3894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在每个象限内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的增大而增大，直线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不经过第二象限，且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为整数，求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的值，并写出双曲线和直线的解析式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双曲线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在每个象限内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的增大而增大，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不经过第二象限，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需满足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70" name="yt_shape_13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3894399"/>
              </a:xfrm>
              <a:prstGeom prst="rect">
                <a:avLst/>
              </a:prstGeom>
              <a:blipFill>
                <a:blip r:embed="rId2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4499F9-5DF3-8A12-522C-9E2734A353A0}"/>
                  </a:ext>
                </a:extLst>
              </p:cNvPr>
              <p:cNvSpPr txBox="1"/>
              <p:nvPr/>
            </p:nvSpPr>
            <p:spPr>
              <a:xfrm>
                <a:off x="449989" y="1878234"/>
                <a:ext cx="7417689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双曲线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在每个象限内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的增大而增大，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94499F9-5DF3-8A12-522C-9E2734A35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8234"/>
                <a:ext cx="7417689" cy="778459"/>
              </a:xfrm>
              <a:prstGeom prst="rect">
                <a:avLst/>
              </a:prstGeom>
              <a:blipFill>
                <a:blip r:embed="rId3"/>
                <a:stretch>
                  <a:fillRect l="-1315" r="-123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E839A7C-F024-2D03-1C92-6F0EED9F74DE}"/>
              </a:ext>
            </a:extLst>
          </p:cNvPr>
          <p:cNvSpPr txBox="1"/>
          <p:nvPr/>
        </p:nvSpPr>
        <p:spPr>
          <a:xfrm>
            <a:off x="449989" y="2563081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F52D95-FDB4-7296-4B5A-8270763DCD57}"/>
              </a:ext>
            </a:extLst>
          </p:cNvPr>
          <p:cNvSpPr txBox="1"/>
          <p:nvPr/>
        </p:nvSpPr>
        <p:spPr>
          <a:xfrm>
            <a:off x="449989" y="3038569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不经过第二象限，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0DEFC4-1698-2E65-853A-4038C8E70ABD}"/>
                  </a:ext>
                </a:extLst>
              </p:cNvPr>
              <p:cNvSpPr txBox="1"/>
              <p:nvPr/>
            </p:nvSpPr>
            <p:spPr>
              <a:xfrm>
                <a:off x="449989" y="3429000"/>
                <a:ext cx="469538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需满足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0DEFC4-1698-2E65-853A-4038C8E70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000"/>
                <a:ext cx="4695380" cy="1154189"/>
              </a:xfrm>
              <a:prstGeom prst="rect">
                <a:avLst/>
              </a:prstGeom>
              <a:blipFill>
                <a:blip r:embed="rId4"/>
                <a:stretch>
                  <a:fillRect l="-2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774">
                <a:extLst>
                  <a:ext uri="{FF2B5EF4-FFF2-40B4-BE49-F238E27FC236}">
                    <a16:creationId xmlns:a16="http://schemas.microsoft.com/office/drawing/2014/main" id="{E386BB5A-75DE-662A-A709-E76F8BD898D7}"/>
                  </a:ext>
                </a:extLst>
              </p:cNvPr>
              <p:cNvSpPr txBox="1"/>
              <p:nvPr/>
            </p:nvSpPr>
            <p:spPr>
              <a:xfrm>
                <a:off x="540000" y="4668246"/>
                <a:ext cx="5830122" cy="20817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为整数，所以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时，双曲线和直线的解析式分别是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774">
                <a:extLst>
                  <a:ext uri="{FF2B5EF4-FFF2-40B4-BE49-F238E27FC236}">
                    <a16:creationId xmlns:a16="http://schemas.microsoft.com/office/drawing/2014/main" id="{E386BB5A-75DE-662A-A709-E76F8BD898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8246"/>
                <a:ext cx="5830122" cy="2081788"/>
              </a:xfrm>
              <a:prstGeom prst="rect">
                <a:avLst/>
              </a:prstGeom>
              <a:blipFill>
                <a:blip r:embed="rId5"/>
                <a:stretch>
                  <a:fillRect l="-3243" t="-2639" r="-2197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ED1FB1-F458-7179-C290-1D444AF6F31D}"/>
              </a:ext>
            </a:extLst>
          </p:cNvPr>
          <p:cNvSpPr txBox="1"/>
          <p:nvPr/>
        </p:nvSpPr>
        <p:spPr>
          <a:xfrm>
            <a:off x="449989" y="4621440"/>
            <a:ext cx="252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9A9ACB-5C46-C422-4523-66BBF6495FF8}"/>
              </a:ext>
            </a:extLst>
          </p:cNvPr>
          <p:cNvSpPr txBox="1"/>
          <p:nvPr/>
        </p:nvSpPr>
        <p:spPr>
          <a:xfrm>
            <a:off x="449989" y="5096928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为整数，所以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2AD84D-5E5D-C77F-7E55-FD9F7202EB5D}"/>
              </a:ext>
            </a:extLst>
          </p:cNvPr>
          <p:cNvSpPr txBox="1"/>
          <p:nvPr/>
        </p:nvSpPr>
        <p:spPr>
          <a:xfrm>
            <a:off x="449989" y="5572416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时，双曲线和直线的解析式分别是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2FAC822-9953-BC5C-7144-65D681588175}"/>
                  </a:ext>
                </a:extLst>
              </p:cNvPr>
              <p:cNvSpPr txBox="1"/>
              <p:nvPr/>
            </p:nvSpPr>
            <p:spPr>
              <a:xfrm>
                <a:off x="449989" y="6047904"/>
                <a:ext cx="2323211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2FAC822-9953-BC5C-7144-65D681588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47904"/>
                <a:ext cx="2323211" cy="728803"/>
              </a:xfrm>
              <a:prstGeom prst="rect">
                <a:avLst/>
              </a:prstGeom>
              <a:blipFill>
                <a:blip r:embed="rId6"/>
                <a:stretch>
                  <a:fillRect l="-4199" r="-419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6" name="yt_shape_13776"/>
          <p:cNvSpPr txBox="1"/>
          <p:nvPr/>
        </p:nvSpPr>
        <p:spPr>
          <a:xfrm>
            <a:off x="695400" y="1484784"/>
            <a:ext cx="83243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77" name="yt_shape_13777"/>
          <p:cNvSpPr txBox="1"/>
          <p:nvPr/>
        </p:nvSpPr>
        <p:spPr>
          <a:xfrm>
            <a:off x="695400" y="1964087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）求该一次函数的解析式；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80" name="yt_shape_13780"/>
              <p:cNvSpPr txBox="1"/>
              <p:nvPr/>
            </p:nvSpPr>
            <p:spPr>
              <a:xfrm>
                <a:off x="695400" y="2362885"/>
                <a:ext cx="527227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80" name="yt_shape_13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362885"/>
                <a:ext cx="5272277" cy="1070934"/>
              </a:xfrm>
              <a:prstGeom prst="rect">
                <a:avLst/>
              </a:prstGeom>
              <a:blipFill>
                <a:blip r:embed="rId2"/>
                <a:stretch>
                  <a:fillRect l="-3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782" name="yt_shape_13782"/>
              <p:cNvSpPr txBox="1"/>
              <p:nvPr/>
            </p:nvSpPr>
            <p:spPr>
              <a:xfrm>
                <a:off x="695400" y="3484607"/>
                <a:ext cx="4042773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一次函数解析式为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82" name="yt_shape_137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3484607"/>
                <a:ext cx="4042773" cy="1499449"/>
              </a:xfrm>
              <a:prstGeom prst="rect">
                <a:avLst/>
              </a:prstGeom>
              <a:blipFill>
                <a:blip r:embed="rId3"/>
                <a:stretch>
                  <a:fillRect l="-4525" r="-3771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FDC466-E6B6-AD55-A841-F4F3FA7E6EA8}"/>
                  </a:ext>
                </a:extLst>
              </p:cNvPr>
              <p:cNvSpPr txBox="1"/>
              <p:nvPr/>
            </p:nvSpPr>
            <p:spPr>
              <a:xfrm>
                <a:off x="605389" y="2316079"/>
                <a:ext cx="54013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FDC466-E6B6-AD55-A841-F4F3FA7E6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2316079"/>
                <a:ext cx="5401373" cy="1154189"/>
              </a:xfrm>
              <a:prstGeom prst="rect">
                <a:avLst/>
              </a:prstGeom>
              <a:blipFill>
                <a:blip r:embed="rId4"/>
                <a:stretch>
                  <a:fillRect l="-1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6C8473-2B51-02A2-F5DC-B82952F1000D}"/>
                  </a:ext>
                </a:extLst>
              </p:cNvPr>
              <p:cNvSpPr txBox="1"/>
              <p:nvPr/>
            </p:nvSpPr>
            <p:spPr>
              <a:xfrm>
                <a:off x="605389" y="3245165"/>
                <a:ext cx="198812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6C8473-2B51-02A2-F5DC-B82952F10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389" y="3245165"/>
                <a:ext cx="1988121" cy="1154189"/>
              </a:xfrm>
              <a:prstGeom prst="rect">
                <a:avLst/>
              </a:prstGeom>
              <a:blipFill>
                <a:blip r:embed="rId5"/>
                <a:stretch>
                  <a:fillRect l="-4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1C72448-865C-F620-5365-698977463F68}"/>
              </a:ext>
            </a:extLst>
          </p:cNvPr>
          <p:cNvSpPr txBox="1"/>
          <p:nvPr/>
        </p:nvSpPr>
        <p:spPr>
          <a:xfrm>
            <a:off x="605389" y="4498378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一次函数解析式为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84" name="yt_shape_13784"/>
              <p:cNvSpPr txBox="1"/>
              <p:nvPr/>
            </p:nvSpPr>
            <p:spPr>
              <a:xfrm>
                <a:off x="539999" y="1881544"/>
                <a:ext cx="6275757" cy="4289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整理，得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84" name="yt_shape_137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1881544"/>
                <a:ext cx="6275757" cy="4289957"/>
              </a:xfrm>
              <a:prstGeom prst="rect">
                <a:avLst/>
              </a:prstGeom>
              <a:blipFill>
                <a:blip r:embed="rId2"/>
                <a:stretch>
                  <a:fillRect l="-3013" r="-1944" b="-1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ECF05D-3505-6A8A-E883-9C2EF333C0FB}"/>
                  </a:ext>
                </a:extLst>
              </p:cNvPr>
              <p:cNvSpPr txBox="1"/>
              <p:nvPr/>
            </p:nvSpPr>
            <p:spPr>
              <a:xfrm>
                <a:off x="449988" y="1834738"/>
                <a:ext cx="341890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ECF05D-3505-6A8A-E883-9C2EF333C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1834738"/>
                <a:ext cx="3418903" cy="1328560"/>
              </a:xfrm>
              <a:prstGeom prst="rect">
                <a:avLst/>
              </a:prstGeom>
              <a:blipFill>
                <a:blip r:embed="rId3"/>
                <a:stretch>
                  <a:fillRect l="-2852" r="-8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60401EE-ACA6-DAA9-E1E7-0B956FC5B482}"/>
              </a:ext>
            </a:extLst>
          </p:cNvPr>
          <p:cNvSpPr txBox="1"/>
          <p:nvPr/>
        </p:nvSpPr>
        <p:spPr>
          <a:xfrm>
            <a:off x="449988" y="3069686"/>
            <a:ext cx="366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整理，得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575C9A-46A9-2FA5-BD8E-6B8B7FD02E71}"/>
              </a:ext>
            </a:extLst>
          </p:cNvPr>
          <p:cNvSpPr txBox="1"/>
          <p:nvPr/>
        </p:nvSpPr>
        <p:spPr>
          <a:xfrm>
            <a:off x="449988" y="3545174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402933-94DC-D04F-8651-4F1069F919EA}"/>
              </a:ext>
            </a:extLst>
          </p:cNvPr>
          <p:cNvSpPr txBox="1"/>
          <p:nvPr/>
        </p:nvSpPr>
        <p:spPr>
          <a:xfrm>
            <a:off x="449988" y="4020662"/>
            <a:ext cx="508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87986E-22CB-8EF0-207D-575F313989F7}"/>
              </a:ext>
            </a:extLst>
          </p:cNvPr>
          <p:cNvSpPr txBox="1"/>
          <p:nvPr/>
        </p:nvSpPr>
        <p:spPr>
          <a:xfrm>
            <a:off x="449988" y="4496150"/>
            <a:ext cx="639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两点坐标为（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F8D257-2CA5-E4BD-9737-431B43DDD607}"/>
              </a:ext>
            </a:extLst>
          </p:cNvPr>
          <p:cNvSpPr txBox="1"/>
          <p:nvPr/>
        </p:nvSpPr>
        <p:spPr>
          <a:xfrm>
            <a:off x="449988" y="4971638"/>
            <a:ext cx="288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8D0387-3967-3E9B-F637-1C880D5EBCAC}"/>
                  </a:ext>
                </a:extLst>
              </p:cNvPr>
              <p:cNvSpPr txBox="1"/>
              <p:nvPr/>
            </p:nvSpPr>
            <p:spPr>
              <a:xfrm>
                <a:off x="449988" y="5447126"/>
                <a:ext cx="4305998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8D0387-3967-3E9B-F637-1C880D5EBC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5447126"/>
                <a:ext cx="4305998" cy="729692"/>
              </a:xfrm>
              <a:prstGeom prst="rect">
                <a:avLst/>
              </a:prstGeom>
              <a:blipFill>
                <a:blip r:embed="rId4"/>
                <a:stretch>
                  <a:fillRect l="-2266" r="-226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778">
                <a:extLst>
                  <a:ext uri="{FF2B5EF4-FFF2-40B4-BE49-F238E27FC236}">
                    <a16:creationId xmlns:a16="http://schemas.microsoft.com/office/drawing/2014/main" id="{83D35472-FA22-4FCA-132B-BDCD8B5F4C8F}"/>
                  </a:ext>
                </a:extLst>
              </p:cNvPr>
              <p:cNvSpPr txBox="1"/>
              <p:nvPr/>
            </p:nvSpPr>
            <p:spPr>
              <a:xfrm>
                <a:off x="540000" y="980728"/>
                <a:ext cx="11460656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）若该一次函数的图象与反比例函数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，求反比例函数的解析式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778">
                <a:extLst>
                  <a:ext uri="{FF2B5EF4-FFF2-40B4-BE49-F238E27FC236}">
                    <a16:creationId xmlns:a16="http://schemas.microsoft.com/office/drawing/2014/main" id="{83D35472-FA22-4FCA-132B-BDCD8B5F4C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0728"/>
                <a:ext cx="11460656" cy="1070999"/>
              </a:xfrm>
              <a:prstGeom prst="rect">
                <a:avLst/>
              </a:prstGeom>
              <a:blipFill>
                <a:blip r:embed="rId5"/>
                <a:stretch>
                  <a:fillRect l="-1649" r="-372" b="-16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1076</Words>
  <Application>Microsoft Office PowerPoint</Application>
  <PresentationFormat>宽屏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zh ao</cp:lastModifiedBy>
  <cp:revision>41</cp:revision>
  <dcterms:created xsi:type="dcterms:W3CDTF">2023-05-05T05:33:04Z</dcterms:created>
  <dcterms:modified xsi:type="dcterms:W3CDTF">2023-10-20T05:50:08Z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