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3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63" r:id="rId2"/>
    <p:sldId id="398" r:id="rId3"/>
    <p:sldId id="396" r:id="rId4"/>
    <p:sldId id="395" r:id="rId5"/>
    <p:sldId id="392" r:id="rId6"/>
    <p:sldId id="391" r:id="rId7"/>
    <p:sldId id="390" r:id="rId8"/>
    <p:sldId id="389" r:id="rId9"/>
    <p:sldId id="387" r:id="rId10"/>
    <p:sldId id="386" r:id="rId11"/>
    <p:sldId id="384" r:id="rId12"/>
    <p:sldId id="433" r:id="rId13"/>
    <p:sldId id="383" r:id="rId14"/>
    <p:sldId id="434" r:id="rId15"/>
    <p:sldId id="381" r:id="rId16"/>
    <p:sldId id="380" r:id="rId17"/>
    <p:sldId id="379" r:id="rId18"/>
    <p:sldId id="378" r:id="rId19"/>
    <p:sldId id="377" r:id="rId20"/>
    <p:sldId id="376" r:id="rId21"/>
    <p:sldId id="375" r:id="rId22"/>
    <p:sldId id="373" r:id="rId23"/>
    <p:sldId id="372" r:id="rId24"/>
    <p:sldId id="371" r:id="rId25"/>
    <p:sldId id="370" r:id="rId26"/>
    <p:sldId id="369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4" d="100"/>
          <a:sy n="64" d="100"/>
        </p:scale>
        <p:origin x="318" y="66"/>
      </p:cViewPr>
      <p:guideLst>
        <p:guide orient="horz" pos="211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1.png"/><Relationship Id="rId5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1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31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28.xml"/><Relationship Id="rId7" Type="http://schemas.openxmlformats.org/officeDocument/2006/relationships/image" Target="../media/image32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tags" Target="../tags/tag43.xml"/><Relationship Id="rId2" Type="http://schemas.openxmlformats.org/officeDocument/2006/relationships/tags" Target="../tags/tag33.xml"/><Relationship Id="rId16" Type="http://schemas.openxmlformats.org/officeDocument/2006/relationships/image" Target="../media/image35.png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5" Type="http://schemas.openxmlformats.org/officeDocument/2006/relationships/tags" Target="../tags/tag36.xml"/><Relationship Id="rId15" Type="http://schemas.openxmlformats.org/officeDocument/2006/relationships/image" Target="../media/image38.png"/><Relationship Id="rId10" Type="http://schemas.openxmlformats.org/officeDocument/2006/relationships/tags" Target="../tags/tag41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image" Target="../media/image41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4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image" Target="../media/image41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4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060390"/>
            <a:ext cx="10800000" cy="333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58070" y="2669540"/>
            <a:ext cx="415925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27"/>
          <a:stretch>
            <a:fillRect/>
          </a:stretch>
        </p:blipFill>
        <p:spPr>
          <a:xfrm>
            <a:off x="4223385" y="3068955"/>
            <a:ext cx="3744685" cy="374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1"/>
          <a:stretch>
            <a:fillRect/>
          </a:stretch>
        </p:blipFill>
        <p:spPr>
          <a:xfrm>
            <a:off x="720090" y="972185"/>
            <a:ext cx="10198735" cy="332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7786" y="2502000"/>
            <a:ext cx="431694" cy="27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19396" y="3771000"/>
            <a:ext cx="818421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9"/>
          <a:stretch>
            <a:fillRect/>
          </a:stretch>
        </p:blipFill>
        <p:spPr>
          <a:xfrm>
            <a:off x="695325" y="1268915"/>
            <a:ext cx="10198735" cy="243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979620" y="2618495"/>
            <a:ext cx="1546906" cy="34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5" r="29997"/>
          <a:stretch>
            <a:fillRect/>
          </a:stretch>
        </p:blipFill>
        <p:spPr>
          <a:xfrm>
            <a:off x="4526280" y="3140710"/>
            <a:ext cx="3312160" cy="374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9"/>
          <a:stretch>
            <a:fillRect/>
          </a:stretch>
        </p:blipFill>
        <p:spPr>
          <a:xfrm>
            <a:off x="720090" y="972185"/>
            <a:ext cx="10240010" cy="252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59118" y="3078875"/>
            <a:ext cx="839788" cy="29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8"/>
          <a:stretch>
            <a:fillRect/>
          </a:stretch>
        </p:blipFill>
        <p:spPr>
          <a:xfrm>
            <a:off x="4728300" y="2924810"/>
            <a:ext cx="3023145" cy="374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8"/>
          <a:stretch>
            <a:fillRect/>
          </a:stretch>
        </p:blipFill>
        <p:spPr>
          <a:xfrm>
            <a:off x="695325" y="908870"/>
            <a:ext cx="10240010" cy="315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13612" y="3588293"/>
            <a:ext cx="641128" cy="289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31"/>
          <a:stretch>
            <a:fillRect/>
          </a:stretch>
        </p:blipFill>
        <p:spPr>
          <a:xfrm>
            <a:off x="4652645" y="3429000"/>
            <a:ext cx="3312250" cy="325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095"/>
          <a:stretch>
            <a:fillRect/>
          </a:stretch>
        </p:blipFill>
        <p:spPr>
          <a:xfrm>
            <a:off x="720090" y="972185"/>
            <a:ext cx="10800080" cy="144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67619" y="1876947"/>
            <a:ext cx="276190" cy="29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5" r="32891"/>
          <a:stretch>
            <a:fillRect/>
          </a:stretch>
        </p:blipFill>
        <p:spPr>
          <a:xfrm>
            <a:off x="4152265" y="2853055"/>
            <a:ext cx="3959770" cy="325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060390"/>
            <a:ext cx="10800000" cy="224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48040" y="2317115"/>
            <a:ext cx="596265" cy="77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73674" y="3627747"/>
            <a:ext cx="533333" cy="410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54"/>
          <a:stretch>
            <a:fillRect/>
          </a:stretch>
        </p:blipFill>
        <p:spPr>
          <a:xfrm>
            <a:off x="311150" y="908685"/>
            <a:ext cx="10800080" cy="122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79"/>
          <a:stretch>
            <a:fillRect/>
          </a:stretch>
        </p:blipFill>
        <p:spPr>
          <a:xfrm>
            <a:off x="5784760" y="3429000"/>
            <a:ext cx="3479890" cy="325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1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0655" y="2820670"/>
            <a:ext cx="3859530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47470" y="3517265"/>
            <a:ext cx="3180715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01115" y="4077970"/>
            <a:ext cx="3596640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47470" y="4630420"/>
            <a:ext cx="2376805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43660" y="5300980"/>
            <a:ext cx="2929255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343660" y="5949315"/>
            <a:ext cx="2268220" cy="62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2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6329" y="3574409"/>
            <a:ext cx="2844050" cy="312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5080" y="4013200"/>
            <a:ext cx="540004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8260" y="4693285"/>
            <a:ext cx="255651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75080" y="5229225"/>
            <a:ext cx="220091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18291" y="5829831"/>
            <a:ext cx="2635949" cy="294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18291" y="6385012"/>
            <a:ext cx="2635949" cy="294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874770" y="4632960"/>
            <a:ext cx="3569335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3575685" y="5229225"/>
            <a:ext cx="364045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bldLvl="0" animBg="1"/>
      <p:bldP spid="13" grpId="0" animBg="1"/>
      <p:bldP spid="14" grpId="0" animBg="1"/>
      <p:bldP spid="2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785350" cy="424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05270" y="4394200"/>
            <a:ext cx="3717925" cy="2397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163"/>
          <a:stretch>
            <a:fillRect/>
          </a:stretch>
        </p:blipFill>
        <p:spPr>
          <a:xfrm>
            <a:off x="623570" y="332740"/>
            <a:ext cx="10800080" cy="116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340300"/>
            <a:ext cx="10800000" cy="492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10509194" y="1626228"/>
            <a:ext cx="295238" cy="30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10490200" y="4077970"/>
            <a:ext cx="333375" cy="387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15238" y="1191077"/>
            <a:ext cx="2638095" cy="323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762760"/>
            <a:ext cx="4570095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381715"/>
            <a:ext cx="5704761" cy="371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038947"/>
            <a:ext cx="1038095" cy="33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3950"/>
          <a:stretch>
            <a:fillRect/>
          </a:stretch>
        </p:blipFill>
        <p:spPr>
          <a:xfrm>
            <a:off x="6528435" y="764540"/>
            <a:ext cx="4213225" cy="260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" y="749935"/>
            <a:ext cx="9323705" cy="174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2348865"/>
            <a:ext cx="9323705" cy="357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7040" y="2348865"/>
            <a:ext cx="2839085" cy="21043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15181"/>
            <a:ext cx="4780952" cy="32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26090"/>
            <a:ext cx="1819047" cy="34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348865"/>
            <a:ext cx="3037205" cy="37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6180" y="1023620"/>
            <a:ext cx="3308985" cy="2453005"/>
          </a:xfrm>
          <a:prstGeom prst="rect">
            <a:avLst/>
          </a:prstGeom>
        </p:spPr>
      </p:pic>
      <p:sp useBgFill="1">
        <p:nvSpPr>
          <p:cNvPr id="31" name="矩形 30"/>
          <p:cNvSpPr/>
          <p:nvPr>
            <p:custDataLst>
              <p:tags r:id="rId1"/>
            </p:custDataLst>
          </p:nvPr>
        </p:nvSpPr>
        <p:spPr bwMode="auto">
          <a:xfrm>
            <a:off x="479425" y="2924810"/>
            <a:ext cx="3140075" cy="85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2"/>
            </p:custDataLst>
          </p:nvPr>
        </p:nvSpPr>
        <p:spPr bwMode="auto">
          <a:xfrm>
            <a:off x="551815" y="3981450"/>
            <a:ext cx="3140075" cy="85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31" grpId="0" bldLvl="0" animBg="1"/>
      <p:bldP spid="3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20090" y="980440"/>
            <a:ext cx="493903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213610"/>
            <a:ext cx="3863340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3363296"/>
            <a:ext cx="2476190" cy="333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3973029"/>
            <a:ext cx="3695238" cy="32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67715" y="1640205"/>
            <a:ext cx="1824355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2641600" y="1556385"/>
            <a:ext cx="3020695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/>
          <a:stretch>
            <a:fillRect/>
          </a:stretch>
        </p:blipFill>
        <p:spPr>
          <a:xfrm>
            <a:off x="7320370" y="972185"/>
            <a:ext cx="4199800" cy="386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536180" y="1023620"/>
            <a:ext cx="3308985" cy="2453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animBg="1"/>
      <p:bldP spid="17" grpId="0" animBg="1"/>
      <p:bldP spid="2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64540"/>
            <a:ext cx="10497820" cy="518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16085" y="4149090"/>
            <a:ext cx="334645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4493260"/>
            <a:ext cx="2786380" cy="236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4390" y="998220"/>
            <a:ext cx="472567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748155"/>
            <a:ext cx="2380615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90545" y="1772920"/>
            <a:ext cx="423926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336800"/>
            <a:ext cx="3297555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981960"/>
            <a:ext cx="3803650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3630584"/>
            <a:ext cx="3200000" cy="33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584065" y="3001645"/>
            <a:ext cx="238823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4" grpId="0" bldLvl="0" animBg="1"/>
      <p:bldP spid="16" grpId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36955"/>
            <a:ext cx="4620895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0235" y="1964690"/>
            <a:ext cx="3064510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20465" y="1988820"/>
            <a:ext cx="2955290" cy="3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2802890"/>
            <a:ext cx="3497580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3700780"/>
            <a:ext cx="358711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23570" y="4485640"/>
            <a:ext cx="3137535" cy="42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375910" y="1052830"/>
            <a:ext cx="4620895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6744335" y="1772920"/>
            <a:ext cx="2955290" cy="86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4227195" y="2779395"/>
            <a:ext cx="356997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4295775" y="3284855"/>
            <a:ext cx="2924175" cy="885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3792220" y="4532630"/>
            <a:ext cx="313118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6960235" y="4509135"/>
            <a:ext cx="3088005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73135"/>
            <a:ext cx="10800000" cy="128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>
            <p:custDataLst>
              <p:tags r:id="rId8"/>
            </p:custDataLst>
          </p:nvPr>
        </p:nvSpPr>
        <p:spPr bwMode="auto">
          <a:xfrm>
            <a:off x="407670" y="5186045"/>
            <a:ext cx="329819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9"/>
            </p:custDataLst>
          </p:nvPr>
        </p:nvSpPr>
        <p:spPr bwMode="auto">
          <a:xfrm>
            <a:off x="3720465" y="5156835"/>
            <a:ext cx="689483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10"/>
            </p:custDataLst>
          </p:nvPr>
        </p:nvSpPr>
        <p:spPr bwMode="auto">
          <a:xfrm>
            <a:off x="335280" y="5804535"/>
            <a:ext cx="288798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11"/>
            </p:custDataLst>
          </p:nvPr>
        </p:nvSpPr>
        <p:spPr bwMode="auto">
          <a:xfrm>
            <a:off x="3143885" y="5801360"/>
            <a:ext cx="288798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1700530"/>
            <a:ext cx="2786380" cy="236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5" grpId="0" bldLvl="0" animBg="1"/>
      <p:bldP spid="20" grpId="0" bldLvl="0" animBg="1"/>
      <p:bldP spid="26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836930"/>
            <a:ext cx="9937750" cy="423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292600"/>
            <a:ext cx="2797810" cy="25482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908685"/>
            <a:ext cx="9999345" cy="598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897890"/>
            <a:ext cx="520700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1657985"/>
            <a:ext cx="233299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467610"/>
            <a:ext cx="289306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268345"/>
            <a:ext cx="339661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844290"/>
            <a:ext cx="641096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506817"/>
            <a:ext cx="2990476" cy="31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5097541"/>
            <a:ext cx="4676190" cy="31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5688266"/>
            <a:ext cx="4171428" cy="343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143885" y="1657985"/>
            <a:ext cx="4335780" cy="37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3575685" y="2276475"/>
            <a:ext cx="6043930" cy="75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4121150" y="3140710"/>
            <a:ext cx="4002405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33" r="25821"/>
          <a:stretch>
            <a:fillRect/>
          </a:stretch>
        </p:blipFill>
        <p:spPr>
          <a:xfrm>
            <a:off x="4655820" y="4686300"/>
            <a:ext cx="7417435" cy="217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4" grpId="0" animBg="1"/>
      <p:bldP spid="15" grpId="0" animBg="1"/>
      <p:bldP spid="16" grpId="0" animBg="1"/>
      <p:bldP spid="2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3486521"/>
            <a:ext cx="295237" cy="304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7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804" y="1130532"/>
            <a:ext cx="4285064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530" y="1887855"/>
            <a:ext cx="2799715" cy="29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4530" y="2672080"/>
            <a:ext cx="2602230" cy="334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4530" y="3319145"/>
            <a:ext cx="2799080" cy="32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23570" y="3971290"/>
            <a:ext cx="1329055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4530" y="4419600"/>
            <a:ext cx="6160135" cy="934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84530" y="5692775"/>
            <a:ext cx="5798185" cy="87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503930" y="1700530"/>
            <a:ext cx="2799715" cy="802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auto">
          <a:xfrm>
            <a:off x="3286125" y="2627630"/>
            <a:ext cx="308038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auto">
          <a:xfrm>
            <a:off x="1952625" y="3867150"/>
            <a:ext cx="2268220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33" r="25821"/>
          <a:stretch>
            <a:fillRect/>
          </a:stretch>
        </p:blipFill>
        <p:spPr>
          <a:xfrm>
            <a:off x="4655820" y="4686300"/>
            <a:ext cx="7417435" cy="217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2" grpId="0" bldLvl="0" animBg="1"/>
      <p:bldP spid="14" grpId="0" bldLvl="0" animBg="1"/>
      <p:bldP spid="16" grpId="0" bldLvl="0" animBg="1"/>
      <p:bldP spid="21" grpId="0" bldLvl="0" animBg="1"/>
      <p:bldP spid="32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0255"/>
            <a:ext cx="10800000" cy="175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65049" y="1361776"/>
            <a:ext cx="295238" cy="30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42"/>
          <a:stretch>
            <a:fillRect/>
          </a:stretch>
        </p:blipFill>
        <p:spPr>
          <a:xfrm>
            <a:off x="4368165" y="2527935"/>
            <a:ext cx="2791460" cy="4153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2708910"/>
            <a:ext cx="10463530" cy="218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235" y="3599180"/>
            <a:ext cx="59626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476250"/>
            <a:ext cx="10463530" cy="270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0200640" y="1412240"/>
            <a:ext cx="437515" cy="69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7" r="38222"/>
          <a:stretch>
            <a:fillRect/>
          </a:stretch>
        </p:blipFill>
        <p:spPr>
          <a:xfrm>
            <a:off x="4008120" y="4109085"/>
            <a:ext cx="3003550" cy="275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07110"/>
            <a:ext cx="9255125" cy="428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4605" y="4076700"/>
            <a:ext cx="328930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/>
          <a:stretch>
            <a:fillRect/>
          </a:stretch>
        </p:blipFill>
        <p:spPr>
          <a:xfrm>
            <a:off x="9552305" y="1700530"/>
            <a:ext cx="2766060" cy="246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2659792"/>
            <a:ext cx="304761" cy="295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95" y="1838960"/>
            <a:ext cx="27622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7"/>
          <a:stretch>
            <a:fillRect/>
          </a:stretch>
        </p:blipFill>
        <p:spPr>
          <a:xfrm>
            <a:off x="5015865" y="2276475"/>
            <a:ext cx="2423885" cy="3988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548455"/>
            <a:ext cx="10250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00895" y="3501390"/>
            <a:ext cx="354965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r="26218"/>
          <a:stretch>
            <a:fillRect/>
          </a:stretch>
        </p:blipFill>
        <p:spPr>
          <a:xfrm>
            <a:off x="8472805" y="3861435"/>
            <a:ext cx="3613785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2015-09-16T06:52:00Z</dcterms:created>
  <dcterms:modified xsi:type="dcterms:W3CDTF">2023-10-20T07:23:01Z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