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17" r:id="rId4"/>
    <p:sldId id="414" r:id="rId5"/>
    <p:sldId id="413" r:id="rId6"/>
    <p:sldId id="412" r:id="rId7"/>
    <p:sldId id="411" r:id="rId8"/>
    <p:sldId id="409" r:id="rId9"/>
    <p:sldId id="408" r:id="rId10"/>
    <p:sldId id="407" r:id="rId11"/>
    <p:sldId id="406" r:id="rId12"/>
    <p:sldId id="404" r:id="rId13"/>
    <p:sldId id="403" r:id="rId14"/>
    <p:sldId id="401" r:id="rId15"/>
    <p:sldId id="400" r:id="rId16"/>
    <p:sldId id="398" r:id="rId17"/>
    <p:sldId id="397" r:id="rId18"/>
    <p:sldId id="395" r:id="rId19"/>
    <p:sldId id="394" r:id="rId20"/>
    <p:sldId id="393" r:id="rId21"/>
    <p:sldId id="392" r:id="rId22"/>
    <p:sldId id="391" r:id="rId23"/>
    <p:sldId id="390" r:id="rId24"/>
    <p:sldId id="471" r:id="rId25"/>
    <p:sldId id="389" r:id="rId26"/>
    <p:sldId id="388" r:id="rId27"/>
    <p:sldId id="387" r:id="rId28"/>
    <p:sldId id="386" r:id="rId29"/>
    <p:sldId id="384" r:id="rId30"/>
    <p:sldId id="383" r:id="rId31"/>
    <p:sldId id="382" r:id="rId32"/>
    <p:sldId id="381" r:id="rId33"/>
    <p:sldId id="380" r:id="rId34"/>
    <p:sldId id="379" r:id="rId35"/>
    <p:sldId id="378" r:id="rId36"/>
    <p:sldId id="377" r:id="rId37"/>
    <p:sldId id="375" r:id="rId38"/>
    <p:sldId id="373" r:id="rId39"/>
    <p:sldId id="372" r:id="rId40"/>
    <p:sldId id="371" r:id="rId41"/>
    <p:sldId id="370" r:id="rId42"/>
    <p:sldId id="368" r:id="rId43"/>
    <p:sldId id="367" r:id="rId44"/>
    <p:sldId id="366" r:id="rId45"/>
  </p:sldIdLst>
  <p:sldSz cx="12192000" cy="6858000"/>
  <p:notesSz cx="6858000" cy="9144000"/>
  <p:custDataLst>
    <p:tags r:id="rId4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81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75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8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9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0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tags" Target="../tags/tag12.xml"/><Relationship Id="rId3" Type="http://schemas.openxmlformats.org/officeDocument/2006/relationships/image" Target="../media/image22.png"/><Relationship Id="rId2" Type="http://schemas.openxmlformats.org/officeDocument/2006/relationships/tags" Target="../tags/tag1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3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6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24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27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image" Target="../media/image36.png"/><Relationship Id="rId2" Type="http://schemas.openxmlformats.org/officeDocument/2006/relationships/tags" Target="../tags/tag28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30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tags" Target="../tags/tag37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8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png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tags" Target="../tags/tag42.xml"/><Relationship Id="rId3" Type="http://schemas.openxmlformats.org/officeDocument/2006/relationships/image" Target="../media/image43.png"/><Relationship Id="rId2" Type="http://schemas.openxmlformats.org/officeDocument/2006/relationships/tags" Target="../tags/tag41.xml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tags" Target="../tags/tag43.xml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7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7.xml"/><Relationship Id="rId3" Type="http://schemas.openxmlformats.org/officeDocument/2006/relationships/image" Target="../media/image47.png"/><Relationship Id="rId2" Type="http://schemas.openxmlformats.org/officeDocument/2006/relationships/tags" Target="../tags/tag46.xml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tags" Target="../tags/tag48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tags" Target="../tags/tag49.xml"/><Relationship Id="rId1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0.xml"/><Relationship Id="rId7" Type="http://schemas.openxmlformats.org/officeDocument/2006/relationships/image" Target="../media/image53.png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74.xml"/><Relationship Id="rId15" Type="http://schemas.openxmlformats.org/officeDocument/2006/relationships/image" Target="../media/image53.png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72735"/>
            <a:ext cx="10800000" cy="380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3328196"/>
            <a:ext cx="295237" cy="295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5"/>
          <a:stretch>
            <a:fillRect/>
          </a:stretch>
        </p:blipFill>
        <p:spPr>
          <a:xfrm>
            <a:off x="4655820" y="3213100"/>
            <a:ext cx="3215730" cy="365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9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2592657"/>
            <a:ext cx="276190" cy="295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/>
          <a:stretch>
            <a:fillRect/>
          </a:stretch>
        </p:blipFill>
        <p:spPr>
          <a:xfrm>
            <a:off x="4512400" y="3213100"/>
            <a:ext cx="6575970" cy="365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150"/>
            <a:ext cx="10128250" cy="523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96100" y="1503045"/>
            <a:ext cx="1027430" cy="35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58970" y="5420360"/>
            <a:ext cx="325755" cy="31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88"/>
          <a:stretch>
            <a:fillRect/>
          </a:stretch>
        </p:blipFill>
        <p:spPr>
          <a:xfrm>
            <a:off x="8400415" y="3213100"/>
            <a:ext cx="3716020" cy="3778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8650"/>
            <a:ext cx="10800000" cy="282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48571" y="1696911"/>
            <a:ext cx="904761" cy="305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00952" y="3127347"/>
            <a:ext cx="761904" cy="400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8"/>
          <a:stretch>
            <a:fillRect/>
          </a:stretch>
        </p:blipFill>
        <p:spPr>
          <a:xfrm>
            <a:off x="3964305" y="3446780"/>
            <a:ext cx="4355465" cy="349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215" y="3949065"/>
            <a:ext cx="648335" cy="835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00"/>
          <a:stretch>
            <a:fillRect/>
          </a:stretch>
        </p:blipFill>
        <p:spPr>
          <a:xfrm>
            <a:off x="5736590" y="3625215"/>
            <a:ext cx="2647315" cy="324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478"/>
          <a:stretch>
            <a:fillRect/>
          </a:stretch>
        </p:blipFill>
        <p:spPr>
          <a:xfrm>
            <a:off x="720090" y="972185"/>
            <a:ext cx="10800080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750560" y="2760345"/>
            <a:ext cx="1036320" cy="826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5"/>
          <a:stretch>
            <a:fillRect/>
          </a:stretch>
        </p:blipFill>
        <p:spPr>
          <a:xfrm>
            <a:off x="4152355" y="3356610"/>
            <a:ext cx="6551840" cy="343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1844490"/>
            <a:ext cx="10800000" cy="146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07008" y="2870145"/>
            <a:ext cx="428570" cy="297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07"/>
          <a:stretch>
            <a:fillRect/>
          </a:stretch>
        </p:blipFill>
        <p:spPr>
          <a:xfrm>
            <a:off x="344805" y="981260"/>
            <a:ext cx="10800080" cy="103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29"/>
          <a:stretch>
            <a:fillRect/>
          </a:stretch>
        </p:blipFill>
        <p:spPr>
          <a:xfrm>
            <a:off x="5015865" y="3310890"/>
            <a:ext cx="2880450" cy="347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91428" y="3311574"/>
            <a:ext cx="1085714" cy="754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3" r="32219"/>
          <a:stretch>
            <a:fillRect/>
          </a:stretch>
        </p:blipFill>
        <p:spPr>
          <a:xfrm>
            <a:off x="6456045" y="3311525"/>
            <a:ext cx="3528060" cy="347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44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4693" y="3044139"/>
            <a:ext cx="4478963" cy="3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9426" y="3673996"/>
            <a:ext cx="2362630" cy="301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9375" y="4276725"/>
            <a:ext cx="1644015" cy="264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88720" y="4838700"/>
            <a:ext cx="2569210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0304" y="5572697"/>
            <a:ext cx="1851791" cy="346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40485" y="6275705"/>
            <a:ext cx="4838700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0" grpId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2360" y="3357880"/>
            <a:ext cx="421005" cy="749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6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298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567670" y="1844675"/>
            <a:ext cx="342900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15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895" y="1180465"/>
            <a:ext cx="8820150" cy="3335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3895" y="4664075"/>
            <a:ext cx="2277745" cy="33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3733" y="5280661"/>
            <a:ext cx="5811700" cy="317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3895" y="5838190"/>
            <a:ext cx="5630545" cy="71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933700" y="4660900"/>
            <a:ext cx="3561715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6528435" y="4664075"/>
            <a:ext cx="4016375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animBg="1"/>
      <p:bldP spid="28" grpId="0" bldLvl="0" animBg="1"/>
      <p:bldP spid="2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692600"/>
            <a:ext cx="10800000" cy="4105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2220" y="3861435"/>
            <a:ext cx="4420870" cy="31210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00"/>
          <a:stretch>
            <a:fillRect/>
          </a:stretch>
        </p:blipFill>
        <p:spPr>
          <a:xfrm>
            <a:off x="720090" y="972185"/>
            <a:ext cx="10504805" cy="498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5325" y="1120140"/>
            <a:ext cx="2401570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0090" y="2493010"/>
            <a:ext cx="5571490" cy="79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121025" y="1124585"/>
            <a:ext cx="2144395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auto">
          <a:xfrm>
            <a:off x="5304155" y="1124585"/>
            <a:ext cx="1370330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auto">
          <a:xfrm>
            <a:off x="301625" y="1806575"/>
            <a:ext cx="1051560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auto">
          <a:xfrm>
            <a:off x="1353185" y="1726565"/>
            <a:ext cx="2071370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6"/>
            </p:custDataLst>
          </p:nvPr>
        </p:nvSpPr>
        <p:spPr bwMode="auto">
          <a:xfrm>
            <a:off x="3375025" y="1700530"/>
            <a:ext cx="1610360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7"/>
            </p:custDataLst>
          </p:nvPr>
        </p:nvSpPr>
        <p:spPr bwMode="auto">
          <a:xfrm>
            <a:off x="623570" y="3356610"/>
            <a:ext cx="5571490" cy="79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8"/>
            </p:custDataLst>
          </p:nvPr>
        </p:nvSpPr>
        <p:spPr bwMode="auto">
          <a:xfrm>
            <a:off x="551815" y="4293235"/>
            <a:ext cx="5571490" cy="156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00"/>
          <a:stretch>
            <a:fillRect/>
          </a:stretch>
        </p:blipFill>
        <p:spPr>
          <a:xfrm>
            <a:off x="551815" y="1340485"/>
            <a:ext cx="10980420" cy="446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auto">
          <a:xfrm>
            <a:off x="479425" y="1496060"/>
            <a:ext cx="3902710" cy="152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28955" y="3037840"/>
            <a:ext cx="3562350" cy="1057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478790" y="4149090"/>
            <a:ext cx="6699885" cy="1082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528955" y="5194935"/>
            <a:ext cx="5728970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4425" y="1772920"/>
            <a:ext cx="4420870" cy="312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2" grpId="0" bldLvl="0" animBg="1"/>
      <p:bldP spid="29" grpId="0" bldLvl="0" animBg="1"/>
      <p:bldP spid="3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8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31891" y="5055157"/>
            <a:ext cx="965940" cy="369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91051" y="5993052"/>
            <a:ext cx="1496260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925955"/>
            <a:ext cx="5793105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860483"/>
            <a:ext cx="923809" cy="333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537666"/>
            <a:ext cx="2400000" cy="267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4125595"/>
            <a:ext cx="5194300" cy="781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5216525"/>
            <a:ext cx="5520055" cy="85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10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065530"/>
            <a:ext cx="1582420" cy="86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191747"/>
            <a:ext cx="4400000" cy="343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816860"/>
            <a:ext cx="4683125" cy="184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4833620"/>
            <a:ext cx="6336030" cy="880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352040" y="980440"/>
            <a:ext cx="1962785" cy="929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 b="16419"/>
          <a:stretch>
            <a:fillRect/>
          </a:stretch>
        </p:blipFill>
        <p:spPr>
          <a:xfrm>
            <a:off x="6600190" y="972185"/>
            <a:ext cx="4919980" cy="425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12" grpId="0" bldLvl="0" animBg="1"/>
      <p:bldP spid="19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8960"/>
            <a:ext cx="10800000" cy="315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535" y="3933190"/>
            <a:ext cx="9017635" cy="3002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052830"/>
            <a:ext cx="9914890" cy="537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51"/>
          <a:stretch>
            <a:fillRect/>
          </a:stretch>
        </p:blipFill>
        <p:spPr>
          <a:xfrm>
            <a:off x="9476740" y="1148715"/>
            <a:ext cx="2711450" cy="226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07" t="-3240" r="10922" b="3240"/>
          <a:stretch>
            <a:fillRect/>
          </a:stretch>
        </p:blipFill>
        <p:spPr>
          <a:xfrm>
            <a:off x="9456420" y="3573145"/>
            <a:ext cx="2735580" cy="223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8455"/>
            <a:ext cx="10800000" cy="396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437380"/>
            <a:ext cx="7477760" cy="248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877440"/>
            <a:ext cx="295238" cy="30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62685"/>
            <a:ext cx="270129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753102"/>
            <a:ext cx="3104761" cy="352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351405"/>
            <a:ext cx="5414010" cy="80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225800"/>
            <a:ext cx="3925570" cy="100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431540" y="1124585"/>
            <a:ext cx="5158105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6096000" y="2348865"/>
            <a:ext cx="2941320" cy="810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437380"/>
            <a:ext cx="7477760" cy="248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2" grpId="0" bldLvl="0" animBg="1"/>
      <p:bldP spid="2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05205"/>
            <a:ext cx="1911985" cy="79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078990"/>
            <a:ext cx="1865630" cy="36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708678"/>
            <a:ext cx="1504761" cy="267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271668"/>
            <a:ext cx="5057142" cy="343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939621"/>
            <a:ext cx="4657142" cy="37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598033"/>
            <a:ext cx="1552380" cy="295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639695" y="980440"/>
            <a:ext cx="3807460" cy="79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2567305" y="2105025"/>
            <a:ext cx="1819910" cy="30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73"/>
          <a:stretch>
            <a:fillRect/>
          </a:stretch>
        </p:blipFill>
        <p:spPr>
          <a:xfrm>
            <a:off x="5160010" y="4386580"/>
            <a:ext cx="6552565" cy="248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2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3565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12310" y="4075430"/>
            <a:ext cx="2635885" cy="271462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2015" y="1134745"/>
            <a:ext cx="2257425" cy="3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763395"/>
            <a:ext cx="4025900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468557"/>
            <a:ext cx="1857142" cy="32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107055"/>
            <a:ext cx="5236845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764939"/>
            <a:ext cx="3000000" cy="305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432194"/>
            <a:ext cx="1809523" cy="257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84515" y="1050290"/>
            <a:ext cx="2635885" cy="2714625"/>
          </a:xfrm>
          <a:prstGeom prst="rect">
            <a:avLst/>
          </a:prstGeom>
        </p:spPr>
      </p:pic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3215640" y="1133475"/>
            <a:ext cx="2281555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8" grpId="0" bldLvl="0" animBg="1"/>
      <p:bldP spid="11" grpId="0" animBg="1"/>
      <p:bldP spid="12" grpId="0" animBg="1"/>
      <p:bldP spid="1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15088"/>
            <a:ext cx="1914285" cy="333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1763758"/>
            <a:ext cx="3200000" cy="324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431506"/>
            <a:ext cx="2190476" cy="267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108793"/>
            <a:ext cx="6047619" cy="362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718560"/>
            <a:ext cx="6813550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3570" y="4538980"/>
            <a:ext cx="7150735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639695" y="972185"/>
            <a:ext cx="2573020" cy="61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8472170" y="1052830"/>
            <a:ext cx="263588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bldLvl="0" animBg="1"/>
      <p:bldP spid="12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76799"/>
            <a:ext cx="3047619" cy="285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0090" y="1734185"/>
            <a:ext cx="3347720" cy="783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2649855"/>
            <a:ext cx="9537065" cy="1137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81990" y="3973195"/>
            <a:ext cx="518287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81904" y="4601879"/>
            <a:ext cx="2485714" cy="323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1904" y="5316422"/>
            <a:ext cx="2704761" cy="352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81904" y="6050020"/>
            <a:ext cx="4533333" cy="352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5" r="2882" b="26968"/>
          <a:stretch>
            <a:fillRect/>
          </a:stretch>
        </p:blipFill>
        <p:spPr>
          <a:xfrm>
            <a:off x="8976360" y="3873500"/>
            <a:ext cx="3024415" cy="2868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8976360" y="3951605"/>
            <a:ext cx="263588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1" grpId="0" bldLvl="0" animBg="1"/>
      <p:bldP spid="31" grpId="0" bldLvl="0" animBg="1"/>
      <p:bldP spid="33" grpId="0" animBg="1"/>
      <p:bldP spid="34" grpId="0" animBg="1"/>
      <p:bldP spid="3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20395"/>
            <a:ext cx="9981565" cy="454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75" y="4346575"/>
            <a:ext cx="8832850" cy="266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4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800" y="1040130"/>
            <a:ext cx="2264410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5944" y="1619573"/>
            <a:ext cx="4887026" cy="298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5944" y="2190461"/>
            <a:ext cx="6078984" cy="30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5800" y="2787015"/>
            <a:ext cx="5532120" cy="27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5800" y="3366135"/>
            <a:ext cx="3006725" cy="27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5944" y="3954248"/>
            <a:ext cx="5780994" cy="14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5944" y="5666911"/>
            <a:ext cx="3550331" cy="289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5944" y="6263360"/>
            <a:ext cx="1634684" cy="238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999740" y="1023620"/>
            <a:ext cx="2264410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98"/>
          <a:stretch>
            <a:fillRect/>
          </a:stretch>
        </p:blipFill>
        <p:spPr>
          <a:xfrm>
            <a:off x="8832215" y="1700530"/>
            <a:ext cx="2376170" cy="266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11" grpId="0" bldLvl="0" animBg="1"/>
      <p:bldP spid="13" grpId="0" animBg="1"/>
      <p:bldP spid="14" grpId="0" animBg="1"/>
      <p:bldP spid="15" grpId="0" animBg="1"/>
      <p:bldP spid="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67435"/>
            <a:ext cx="211582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591310"/>
            <a:ext cx="762952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344004"/>
            <a:ext cx="7123809" cy="333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030220"/>
            <a:ext cx="6454140" cy="638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4059010"/>
            <a:ext cx="2971428" cy="285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96900" y="4706620"/>
            <a:ext cx="3635375" cy="871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81904" y="5745433"/>
            <a:ext cx="1971428" cy="276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6" r="33156"/>
          <a:stretch>
            <a:fillRect/>
          </a:stretch>
        </p:blipFill>
        <p:spPr>
          <a:xfrm>
            <a:off x="8311515" y="2132965"/>
            <a:ext cx="3312160" cy="266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2797810" y="1056005"/>
            <a:ext cx="211582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2" grpId="0" bldLvl="0" animBg="1"/>
      <p:bldP spid="18" grpId="0" animBg="1"/>
      <p:bldP spid="19" grpId="0" bldLvl="0" animBg="1"/>
      <p:bldP spid="30" grpId="0" animBg="1"/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92785"/>
            <a:ext cx="10127615" cy="439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35"/>
          <a:stretch>
            <a:fillRect/>
          </a:stretch>
        </p:blipFill>
        <p:spPr>
          <a:xfrm>
            <a:off x="5664200" y="4144010"/>
            <a:ext cx="6422390" cy="2823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514904"/>
            <a:ext cx="333333" cy="295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35"/>
          <a:stretch>
            <a:fillRect/>
          </a:stretch>
        </p:blipFill>
        <p:spPr>
          <a:xfrm>
            <a:off x="4512310" y="3895725"/>
            <a:ext cx="6892290" cy="3029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76820"/>
            <a:ext cx="6333333" cy="352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532890"/>
            <a:ext cx="9998710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496820"/>
            <a:ext cx="3173730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230412"/>
            <a:ext cx="5685714" cy="333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945099"/>
            <a:ext cx="7628571" cy="343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4659630"/>
            <a:ext cx="73596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5384003"/>
            <a:ext cx="1876190" cy="333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6089015"/>
            <a:ext cx="348297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279640" y="2277110"/>
            <a:ext cx="4204335" cy="302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3855720" y="2425065"/>
            <a:ext cx="3173730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386205" y="4570730"/>
            <a:ext cx="2628265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4027170" y="4595495"/>
            <a:ext cx="111569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4159885" y="6089650"/>
            <a:ext cx="541528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9" grpId="0" animBg="1"/>
      <p:bldP spid="11" grpId="0" animBg="1"/>
      <p:bldP spid="12" grpId="0" bldLvl="0" animBg="1"/>
      <p:bldP spid="13" grpId="0" animBg="1"/>
      <p:bldP spid="14" grpId="0" bldLvl="0" animBg="1"/>
      <p:bldP spid="2" grpId="0" bldLvl="0" animBg="1"/>
      <p:bldP spid="5" grpId="0" bldLvl="0" animBg="1"/>
      <p:bldP spid="7" grpId="0" bldLvl="0" animBg="1"/>
      <p:bldP spid="10" grpId="0" bldLvl="0" animBg="1"/>
      <p:bldP spid="1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7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616" y="1178328"/>
            <a:ext cx="5673260" cy="292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5800" y="1758950"/>
            <a:ext cx="3463925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5616" y="2811761"/>
            <a:ext cx="6180415" cy="292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5616" y="3447940"/>
            <a:ext cx="3051526" cy="292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5800" y="3916045"/>
            <a:ext cx="2449830" cy="88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5800" y="5041265"/>
            <a:ext cx="7452995" cy="773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5800" y="6062345"/>
            <a:ext cx="7343140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727315" y="1643380"/>
            <a:ext cx="2149475" cy="92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4151630" y="1557020"/>
            <a:ext cx="1934210" cy="835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6006465" y="1568450"/>
            <a:ext cx="1720215" cy="899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3095625" y="4077335"/>
            <a:ext cx="2298065" cy="88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44" t="24653" b="19900"/>
          <a:stretch>
            <a:fillRect/>
          </a:stretch>
        </p:blipFill>
        <p:spPr>
          <a:xfrm>
            <a:off x="8551545" y="2883535"/>
            <a:ext cx="3192145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8623935" y="2811780"/>
            <a:ext cx="2600325" cy="300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animBg="1"/>
      <p:bldP spid="12" grpId="0" bldLvl="0" animBg="1"/>
      <p:bldP spid="17" grpId="0" bldLvl="0" animBg="1"/>
      <p:bldP spid="21" grpId="0" bldLvl="0" animBg="1"/>
      <p:bldP spid="2" grpId="0" bldLvl="0" animBg="1"/>
      <p:bldP spid="5" grpId="0" bldLvl="0" animBg="1"/>
      <p:bldP spid="7" grpId="0" bldLvl="0" animBg="1"/>
      <p:bldP spid="8" grpId="0" bldLvl="0" animBg="1"/>
      <p:bldP spid="13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15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3895" y="1170940"/>
            <a:ext cx="2522855" cy="72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3895" y="2162175"/>
            <a:ext cx="2816225" cy="84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250440" y="3348355"/>
            <a:ext cx="4893945" cy="70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3895" y="4410075"/>
            <a:ext cx="2753360" cy="70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3895" y="5312410"/>
            <a:ext cx="1512570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3895" y="6010910"/>
            <a:ext cx="1871980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206750" y="1158875"/>
            <a:ext cx="2522855" cy="72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19380" y="3241675"/>
            <a:ext cx="2131060" cy="742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3412490" y="4364355"/>
            <a:ext cx="2522855" cy="780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5880100" y="4355465"/>
            <a:ext cx="1950085" cy="85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7824470" y="4331335"/>
            <a:ext cx="2267585" cy="85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2210435" y="5426710"/>
            <a:ext cx="1847215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4057650" y="5411470"/>
            <a:ext cx="1821815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5880100" y="5387340"/>
            <a:ext cx="1969135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auto">
          <a:xfrm>
            <a:off x="2567305" y="6074410"/>
            <a:ext cx="1685290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1"/>
            </p:custDataLst>
          </p:nvPr>
        </p:nvSpPr>
        <p:spPr bwMode="auto">
          <a:xfrm>
            <a:off x="4264660" y="6089015"/>
            <a:ext cx="1457960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2"/>
            </p:custDataLst>
          </p:nvPr>
        </p:nvSpPr>
        <p:spPr bwMode="auto">
          <a:xfrm>
            <a:off x="5734685" y="6093460"/>
            <a:ext cx="2096135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3"/>
            </p:custDataLst>
          </p:nvPr>
        </p:nvSpPr>
        <p:spPr bwMode="auto">
          <a:xfrm>
            <a:off x="7143750" y="3178175"/>
            <a:ext cx="2185670" cy="1052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44" t="24653" b="19900"/>
          <a:stretch>
            <a:fillRect/>
          </a:stretch>
        </p:blipFill>
        <p:spPr>
          <a:xfrm>
            <a:off x="9192260" y="908685"/>
            <a:ext cx="3192145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16"/>
            </p:custDataLst>
          </p:nvPr>
        </p:nvSpPr>
        <p:spPr bwMode="auto">
          <a:xfrm>
            <a:off x="9264650" y="836930"/>
            <a:ext cx="2600325" cy="300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6" grpId="0" bldLvl="0" animBg="1"/>
      <p:bldP spid="23" grpId="0" bldLvl="0" animBg="1"/>
      <p:bldP spid="26" grpId="0" bldLvl="0" animBg="1"/>
      <p:bldP spid="2" grpId="0" bldLvl="0" animBg="1"/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2021096"/>
            <a:ext cx="304761" cy="295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276290"/>
            <a:ext cx="10800000" cy="2043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603860" y="2572297"/>
            <a:ext cx="285714" cy="305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2458625"/>
            <a:ext cx="295237" cy="304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0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0806" y="3296876"/>
            <a:ext cx="303362" cy="284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267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70" y="1911350"/>
            <a:ext cx="304800" cy="365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commondata" val="eyJoZGlkIjoiYTY1YTJmZjRhMDVhODY4MWZkM2Y1NjZmNGFiZDE4MjE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39</cp:revision>
  <dcterms:created xsi:type="dcterms:W3CDTF">2015-09-16T06:52:00Z</dcterms:created>
  <dcterms:modified xsi:type="dcterms:W3CDTF">2023-10-18T03:50:08Z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