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7" r:id="rId6"/>
    <p:sldId id="368" r:id="rId7"/>
    <p:sldId id="369" r:id="rId8"/>
    <p:sldId id="370" r:id="rId9"/>
    <p:sldId id="371" r:id="rId10"/>
    <p:sldId id="373" r:id="rId11"/>
    <p:sldId id="374" r:id="rId12"/>
    <p:sldId id="375" r:id="rId13"/>
    <p:sldId id="376" r:id="rId14"/>
    <p:sldId id="381" r:id="rId15"/>
    <p:sldId id="383" r:id="rId16"/>
    <p:sldId id="384" r:id="rId17"/>
    <p:sldId id="385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5" d="100"/>
          <a:sy n="45" d="100"/>
        </p:scale>
        <p:origin x="76" y="6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bin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5" name="yt_shape_10285"/>
          <p:cNvSpPr txBox="1"/>
          <p:nvPr/>
        </p:nvSpPr>
        <p:spPr>
          <a:xfrm>
            <a:off x="540000" y="1966322"/>
            <a:ext cx="532357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同一象限内运用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的几何意义</a:t>
            </a:r>
          </a:p>
        </p:txBody>
      </p:sp>
      <p:pic>
        <p:nvPicPr>
          <p:cNvPr id="10286" name="yt_image_1028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622996"/>
            <a:ext cx="1373918" cy="384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8" name="yt_image_1028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58261" y="2903453"/>
            <a:ext cx="5675478" cy="15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290" name="yt_shape_10290"/>
              <p:cNvSpPr txBox="1"/>
              <p:nvPr/>
            </p:nvSpPr>
            <p:spPr>
              <a:xfrm>
                <a:off x="2917662" y="4489353"/>
                <a:ext cx="6356676" cy="7623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ctr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矩形</a:t>
                </a:r>
                <a:r>
                  <a:rPr lang="en-US" altLang="zh-CN" sz="2400" b="0" i="1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PAOB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｜　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0290" name="yt_shape_10290" descr="{&quot;rangeId&quot;:1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7662" y="4489353"/>
                <a:ext cx="6356676" cy="762325"/>
              </a:xfrm>
              <a:prstGeom prst="rect">
                <a:avLst/>
              </a:prstGeom>
              <a:blipFill>
                <a:blip r:embed="rId4"/>
                <a:stretch>
                  <a:fillRect l="-2399" b="-13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7709197885">
            <a:extLst>
              <a:ext uri="{FF2B5EF4-FFF2-40B4-BE49-F238E27FC236}">
                <a16:creationId xmlns:a16="http://schemas.microsoft.com/office/drawing/2014/main" id="{EB093A9C-ED0A-0822-14C4-CC9B51449D8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07700"/>
            <a:ext cx="1174942" cy="36638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45" name="yt_shape_10345"/>
              <p:cNvSpPr txBox="1"/>
              <p:nvPr/>
            </p:nvSpPr>
            <p:spPr>
              <a:xfrm>
                <a:off x="540119" y="1764828"/>
                <a:ext cx="11111999" cy="112056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▱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的对角线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轴上，原点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的中点，点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在第一象限内，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轴，当双曲线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经过点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时，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▱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的面积为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45" name="yt_shape_10345" descr="{&quot;rangeId&quot;:12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64828"/>
                <a:ext cx="11111999" cy="1120563"/>
              </a:xfrm>
              <a:prstGeom prst="rect">
                <a:avLst/>
              </a:prstGeom>
              <a:blipFill>
                <a:blip r:embed="rId2"/>
                <a:stretch>
                  <a:fillRect l="-1701" t="-491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350" name="yt_shape_10350"/>
          <p:cNvSpPr txBox="1"/>
          <p:nvPr/>
        </p:nvSpPr>
        <p:spPr>
          <a:xfrm>
            <a:off x="540000" y="513052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347" name="yt_shape_10347" title="H_156.8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09539" y="3088543"/>
            <a:ext cx="1772920" cy="1991628"/>
            <a:chOff x="0" y="0"/>
            <a:chExt cx="1772920" cy="1991628"/>
          </a:xfrm>
        </p:grpSpPr>
        <p:pic>
          <p:nvPicPr>
            <p:cNvPr id="2" name="yt_image_10347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72920" cy="15956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49" name="yt_shape_10349"/>
            <p:cNvSpPr txBox="1"/>
            <p:nvPr/>
          </p:nvSpPr>
          <p:spPr>
            <a:xfrm>
              <a:off x="353179" y="163162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D4881D8-B87C-1333-D128-E9FB4EF80BB5}"/>
              </a:ext>
            </a:extLst>
          </p:cNvPr>
          <p:cNvSpPr txBox="1"/>
          <p:nvPr/>
        </p:nvSpPr>
        <p:spPr>
          <a:xfrm>
            <a:off x="8061789" y="2193510"/>
            <a:ext cx="332485" cy="72785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351" name="yt_shape_10351"/>
              <p:cNvSpPr txBox="1"/>
              <p:nvPr/>
            </p:nvSpPr>
            <p:spPr>
              <a:xfrm>
                <a:off x="540119" y="1494736"/>
                <a:ext cx="11172440" cy="11317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（玉林市中考）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是等腰三角形，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过原点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，底边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轴，双曲线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过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两点，过点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轴交双曲线于点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351" name="yt_shape_103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94736"/>
                <a:ext cx="11172440" cy="1131785"/>
              </a:xfrm>
              <a:prstGeom prst="rect">
                <a:avLst/>
              </a:prstGeom>
              <a:blipFill>
                <a:blip r:embed="rId2"/>
                <a:stretch>
                  <a:fillRect l="-1692" t="-4301" r="-1365" b="-80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356" name="yt_shape_10356"/>
          <p:cNvSpPr txBox="1"/>
          <p:nvPr/>
        </p:nvSpPr>
        <p:spPr>
          <a:xfrm>
            <a:off x="540000" y="540061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353" name="yt_shape_10353" title="H_161.5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94773" y="3298070"/>
            <a:ext cx="1402453" cy="2052207"/>
            <a:chOff x="0" y="0"/>
            <a:chExt cx="1402453" cy="2052207"/>
          </a:xfrm>
        </p:grpSpPr>
        <p:pic>
          <p:nvPicPr>
            <p:cNvPr id="2" name="yt_image_10353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02453" cy="16562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55" name="yt_shape_10355"/>
            <p:cNvSpPr txBox="1"/>
            <p:nvPr/>
          </p:nvSpPr>
          <p:spPr>
            <a:xfrm>
              <a:off x="167945" y="169220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97B8142-1916-FD6E-8982-7B16C0C37E8A}"/>
              </a:ext>
            </a:extLst>
          </p:cNvPr>
          <p:cNvSpPr txBox="1"/>
          <p:nvPr/>
        </p:nvSpPr>
        <p:spPr>
          <a:xfrm>
            <a:off x="11064552" y="2060628"/>
            <a:ext cx="332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7" name="yt_shape_10357"/>
          <p:cNvSpPr txBox="1"/>
          <p:nvPr/>
        </p:nvSpPr>
        <p:spPr>
          <a:xfrm>
            <a:off x="540000" y="1244690"/>
            <a:ext cx="593912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双反比例函数中运用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的几何意义</a:t>
            </a:r>
          </a:p>
        </p:txBody>
      </p:sp>
      <p:pic>
        <p:nvPicPr>
          <p:cNvPr id="10358" name="yt_image_10358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01364"/>
            <a:ext cx="1373918" cy="384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0" name="yt_image_10360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0596" y="2488479"/>
            <a:ext cx="4430806" cy="1372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62" name="yt_shape_10362"/>
          <p:cNvSpPr txBox="1"/>
          <p:nvPr/>
        </p:nvSpPr>
        <p:spPr>
          <a:xfrm>
            <a:off x="4298725" y="3902880"/>
            <a:ext cx="373018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baseline="-25000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矩形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｜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63" name="yt_shape_10363"/>
              <p:cNvSpPr txBox="1"/>
              <p:nvPr/>
            </p:nvSpPr>
            <p:spPr>
              <a:xfrm>
                <a:off x="4302561" y="4397871"/>
                <a:ext cx="3586879" cy="7623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ctr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0363" name="yt_shape_10363" descr="{&quot;rangeId&quot;:14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2561" y="4397871"/>
                <a:ext cx="3586879" cy="762325"/>
              </a:xfrm>
              <a:prstGeom prst="rect">
                <a:avLst/>
              </a:prstGeom>
              <a:blipFill>
                <a:blip r:embed="rId4"/>
                <a:stretch>
                  <a:fillRect l="-4762" b="-13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365" name="yt_shape_10365"/>
              <p:cNvSpPr txBox="1"/>
              <p:nvPr/>
            </p:nvSpPr>
            <p:spPr>
              <a:xfrm>
                <a:off x="4302561" y="5210984"/>
                <a:ext cx="4476546" cy="7623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ctr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④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10365" name="yt_shape_103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2561" y="5210984"/>
                <a:ext cx="4476546" cy="762325"/>
              </a:xfrm>
              <a:prstGeom prst="rect">
                <a:avLst/>
              </a:prstGeom>
              <a:blipFill>
                <a:blip r:embed="rId5"/>
                <a:stretch>
                  <a:fillRect l="-3678" b="-12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7709198065">
            <a:extLst>
              <a:ext uri="{FF2B5EF4-FFF2-40B4-BE49-F238E27FC236}">
                <a16:creationId xmlns:a16="http://schemas.microsoft.com/office/drawing/2014/main" id="{1ED0E75B-315F-A7DC-F619-34E4C9B07C9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86068"/>
            <a:ext cx="1174942" cy="36638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7" name="yt_shape_10367"/>
          <p:cNvSpPr txBox="1"/>
          <p:nvPr/>
        </p:nvSpPr>
        <p:spPr>
          <a:xfrm>
            <a:off x="540000" y="1675680"/>
            <a:ext cx="184665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【对应训练】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68" name="yt_shape_10368"/>
              <p:cNvSpPr txBox="1"/>
              <p:nvPr/>
            </p:nvSpPr>
            <p:spPr>
              <a:xfrm>
                <a:off x="540119" y="2161844"/>
                <a:ext cx="11111999" cy="160704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（黑龙江省中考）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如图，在平面直角坐标系中，点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为坐标原点，平行四边形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的顶点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的图象上，顶点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的图象上，顶点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轴的负半轴上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若平行四边形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的面积是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0368" name="yt_shape_10368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61844"/>
                <a:ext cx="11111999" cy="1607043"/>
              </a:xfrm>
              <a:prstGeom prst="rect">
                <a:avLst/>
              </a:prstGeom>
              <a:blipFill>
                <a:blip r:embed="rId2"/>
                <a:stretch>
                  <a:fillRect l="-1701" t="-3422" b="-106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373" name="yt_table_1037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538795"/>
              </p:ext>
            </p:extLst>
          </p:nvPr>
        </p:nvGraphicFramePr>
        <p:xfrm>
          <a:off x="540000" y="3819675"/>
          <a:ext cx="75050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041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042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043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0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1"/>
                  </a:ext>
                </a:extLst>
              </a:tr>
            </a:tbl>
          </a:graphicData>
        </a:graphic>
      </p:graphicFrame>
      <p:grpSp>
        <p:nvGrpSpPr>
          <p:cNvPr id="10370" name="yt_shape_10370_skip" title="H_135.6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41573" y="3819675"/>
            <a:ext cx="1608264" cy="1723023"/>
            <a:chOff x="0" y="0"/>
            <a:chExt cx="1608264" cy="1723023"/>
          </a:xfrm>
        </p:grpSpPr>
        <p:pic>
          <p:nvPicPr>
            <p:cNvPr id="2" name="yt_image_10370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08264" cy="1327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72" name="yt_shape_10372"/>
            <p:cNvSpPr txBox="1"/>
            <p:nvPr/>
          </p:nvSpPr>
          <p:spPr>
            <a:xfrm>
              <a:off x="194668" y="136302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04F3C8D-7010-1DDA-D6F9-65FAD54F2A54}"/>
              </a:ext>
            </a:extLst>
          </p:cNvPr>
          <p:cNvSpPr txBox="1"/>
          <p:nvPr/>
        </p:nvSpPr>
        <p:spPr>
          <a:xfrm>
            <a:off x="9449646" y="3275374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75" name="yt_shape_10375"/>
              <p:cNvSpPr txBox="1"/>
              <p:nvPr/>
            </p:nvSpPr>
            <p:spPr>
              <a:xfrm>
                <a:off x="540119" y="1638616"/>
                <a:ext cx="11111999" cy="159710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如图所示，在平面直角坐标系中，过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轴正半轴上任意一点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轴的平行线，分别交函数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）的图象于点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轴上任意一点，则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的面积为（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375" name="yt_shape_10375" descr="{&quot;rangeId&quot;:1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38616"/>
                <a:ext cx="11111999" cy="1597104"/>
              </a:xfrm>
              <a:prstGeom prst="rect">
                <a:avLst/>
              </a:prstGeom>
              <a:blipFill>
                <a:blip r:embed="rId2"/>
                <a:stretch>
                  <a:fillRect l="-1701" t="-3435" r="-1207" b="-103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380" name="yt_table_10380_skip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87460737"/>
                  </p:ext>
                </p:extLst>
              </p:nvPr>
            </p:nvGraphicFramePr>
            <p:xfrm>
              <a:off x="540000" y="3286508"/>
              <a:ext cx="6871654" cy="633667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045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046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047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04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2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380" name="yt_table_10380_skip" descr="{&quot;rangeId&quot;:17,&quot;type&quot;:&quot;Option&quot;,&quot;drawing&quot;:[&quot;yt_shape_10377&quot;]}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87460737"/>
                  </p:ext>
                </p:extLst>
              </p:nvPr>
            </p:nvGraphicFramePr>
            <p:xfrm>
              <a:off x="540000" y="3286508"/>
              <a:ext cx="6871654" cy="633667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045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046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047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048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3165" r="-5379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2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0377" name="yt_shape_10377_skip" title="H_180.5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47816" y="3286508"/>
            <a:ext cx="2102131" cy="2293380"/>
            <a:chOff x="0" y="0"/>
            <a:chExt cx="2102131" cy="2293380"/>
          </a:xfrm>
        </p:grpSpPr>
        <p:pic>
          <p:nvPicPr>
            <p:cNvPr id="2" name="yt_image_10377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102131" cy="18973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79" name="yt_shape_10379"/>
            <p:cNvSpPr txBox="1"/>
            <p:nvPr/>
          </p:nvSpPr>
          <p:spPr>
            <a:xfrm>
              <a:off x="441601" y="193338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DAB7CEE-84A4-5C56-730A-C1009AA8AAC8}"/>
              </a:ext>
            </a:extLst>
          </p:cNvPr>
          <p:cNvSpPr txBox="1"/>
          <p:nvPr/>
        </p:nvSpPr>
        <p:spPr>
          <a:xfrm>
            <a:off x="3310783" y="2742303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81" name="yt_shape_10381"/>
              <p:cNvSpPr txBox="1"/>
              <p:nvPr/>
            </p:nvSpPr>
            <p:spPr>
              <a:xfrm>
                <a:off x="540119" y="1598726"/>
                <a:ext cx="11111999" cy="16001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（铁岭市中考）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在双曲线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在双曲线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）上，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轴，分别过点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向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轴作垂线，垂足分别为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的面积是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81" name="yt_shape_10381" descr="{&quot;rangeId&quot;:18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8726"/>
                <a:ext cx="11111999" cy="1600182"/>
              </a:xfrm>
              <a:prstGeom prst="rect">
                <a:avLst/>
              </a:prstGeom>
              <a:blipFill>
                <a:blip r:embed="rId2"/>
                <a:stretch>
                  <a:fillRect l="-1701" r="-768" b="-110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386" name="yt_shape_10386"/>
          <p:cNvSpPr txBox="1"/>
          <p:nvPr/>
        </p:nvSpPr>
        <p:spPr>
          <a:xfrm>
            <a:off x="540000" y="529662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383" name="yt_shape_10383" title="H_145.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42364" y="3402060"/>
            <a:ext cx="1707271" cy="1844181"/>
            <a:chOff x="0" y="0"/>
            <a:chExt cx="1707271" cy="1844181"/>
          </a:xfrm>
        </p:grpSpPr>
        <p:pic>
          <p:nvPicPr>
            <p:cNvPr id="2" name="yt_image_10383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07271" cy="14481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85" name="yt_shape_10385"/>
            <p:cNvSpPr txBox="1"/>
            <p:nvPr/>
          </p:nvSpPr>
          <p:spPr>
            <a:xfrm>
              <a:off x="244171" y="148418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A055217-C5CB-4038-268B-C2389028C31F}"/>
              </a:ext>
            </a:extLst>
          </p:cNvPr>
          <p:cNvSpPr txBox="1"/>
          <p:nvPr/>
        </p:nvSpPr>
        <p:spPr>
          <a:xfrm>
            <a:off x="2109046" y="2712256"/>
            <a:ext cx="4848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87" name="yt_shape_10387"/>
              <p:cNvSpPr txBox="1"/>
              <p:nvPr/>
            </p:nvSpPr>
            <p:spPr>
              <a:xfrm>
                <a:off x="540119" y="1690806"/>
                <a:ext cx="11111999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在双曲线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在双曲线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轴上的任意一点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87" name="yt_shape_10387" descr="{&quot;rangeId&quot;:1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90806"/>
                <a:ext cx="11111999" cy="1120050"/>
              </a:xfrm>
              <a:prstGeom prst="rect">
                <a:avLst/>
              </a:prstGeom>
              <a:blipFill>
                <a:blip r:embed="rId2"/>
                <a:stretch>
                  <a:fillRect l="-1701" r="-494" b="-163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392" name="yt_shape_10392"/>
          <p:cNvSpPr txBox="1"/>
          <p:nvPr/>
        </p:nvSpPr>
        <p:spPr>
          <a:xfrm>
            <a:off x="540000" y="520454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389" name="yt_shape_10389" title="H_168.5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76688" y="3014008"/>
            <a:ext cx="2438623" cy="2140218"/>
            <a:chOff x="0" y="0"/>
            <a:chExt cx="2438623" cy="2140218"/>
          </a:xfrm>
        </p:grpSpPr>
        <p:pic>
          <p:nvPicPr>
            <p:cNvPr id="2" name="yt_image_10389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38623" cy="17442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91" name="yt_shape_10391"/>
            <p:cNvSpPr txBox="1"/>
            <p:nvPr/>
          </p:nvSpPr>
          <p:spPr>
            <a:xfrm>
              <a:off x="609847" y="178021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1F49CE7-3B98-D597-E669-9F4BF3667101}"/>
              </a:ext>
            </a:extLst>
          </p:cNvPr>
          <p:cNvSpPr txBox="1"/>
          <p:nvPr/>
        </p:nvSpPr>
        <p:spPr>
          <a:xfrm>
            <a:off x="5172095" y="2328848"/>
            <a:ext cx="637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2" name="yt_shape_10292"/>
          <p:cNvSpPr txBox="1"/>
          <p:nvPr/>
        </p:nvSpPr>
        <p:spPr>
          <a:xfrm>
            <a:off x="540000" y="2020402"/>
            <a:ext cx="184665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【对应训练】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93" name="yt_shape_10293"/>
              <p:cNvSpPr txBox="1"/>
              <p:nvPr/>
            </p:nvSpPr>
            <p:spPr>
              <a:xfrm>
                <a:off x="540119" y="2506566"/>
                <a:ext cx="11111999" cy="11269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）的图象上有任意两点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，若将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记为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记为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0293" name="yt_shape_10293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06566"/>
                <a:ext cx="11111999" cy="1126912"/>
              </a:xfrm>
              <a:prstGeom prst="rect">
                <a:avLst/>
              </a:prstGeom>
              <a:blipFill>
                <a:blip r:embed="rId2"/>
                <a:stretch>
                  <a:fillRect l="-1701" b="-156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296" name="yt_table_10296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0724755"/>
              </p:ext>
            </p:extLst>
          </p:nvPr>
        </p:nvGraphicFramePr>
        <p:xfrm>
          <a:off x="540000" y="3684266"/>
          <a:ext cx="2092325" cy="1901952"/>
        </p:xfrm>
        <a:graphic>
          <a:graphicData uri="http://schemas.openxmlformats.org/drawingml/2006/table">
            <a:tbl>
              <a:tblPr/>
              <a:tblGrid>
                <a:gridCol w="2092325">
                  <a:extLst>
                    <a:ext uri="{9D8B030D-6E8A-4147-A177-3AD203B41FA5}">
                      <a16:colId xmlns:a16="http://schemas.microsoft.com/office/drawing/2014/main" val="100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无法判断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</a:tbl>
          </a:graphicData>
        </a:graphic>
      </p:graphicFrame>
      <p:pic>
        <p:nvPicPr>
          <p:cNvPr id="10295" name="yt_image_10295_skip" title="H_119.16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00983" y="3684266"/>
            <a:ext cx="1548842" cy="151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7DA41FA-C66D-7081-C9EE-6DD452A2F780}"/>
              </a:ext>
            </a:extLst>
          </p:cNvPr>
          <p:cNvSpPr txBox="1"/>
          <p:nvPr/>
        </p:nvSpPr>
        <p:spPr>
          <a:xfrm>
            <a:off x="3152033" y="3144608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98" name="yt_shape_10298"/>
              <p:cNvSpPr txBox="1"/>
              <p:nvPr/>
            </p:nvSpPr>
            <p:spPr>
              <a:xfrm>
                <a:off x="540119" y="2065694"/>
                <a:ext cx="11111999" cy="11269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的图象上的一点，过点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轴，垂足为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轴上的一点，连接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298" name="yt_shape_10298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65694"/>
                <a:ext cx="11111999" cy="1126912"/>
              </a:xfrm>
              <a:prstGeom prst="rect">
                <a:avLst/>
              </a:prstGeom>
              <a:blipFill>
                <a:blip r:embed="rId2"/>
                <a:stretch>
                  <a:fillRect l="-1701" r="-55" b="-151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303" name="yt_table_1030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5091283"/>
              </p:ext>
            </p:extLst>
          </p:nvPr>
        </p:nvGraphicFramePr>
        <p:xfrm>
          <a:off x="540000" y="3243394"/>
          <a:ext cx="75050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027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028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029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0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</a:tbl>
          </a:graphicData>
        </a:graphic>
      </p:graphicFrame>
      <p:grpSp>
        <p:nvGrpSpPr>
          <p:cNvPr id="10300" name="yt_shape_10300_skip" title="H_150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27880" y="3243394"/>
            <a:ext cx="1822005" cy="1909332"/>
            <a:chOff x="0" y="0"/>
            <a:chExt cx="1822005" cy="1909332"/>
          </a:xfrm>
        </p:grpSpPr>
        <p:pic>
          <p:nvPicPr>
            <p:cNvPr id="2" name="yt_image_10300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22005" cy="1513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02" name="yt_shape_10302"/>
            <p:cNvSpPr txBox="1"/>
            <p:nvPr/>
          </p:nvSpPr>
          <p:spPr>
            <a:xfrm>
              <a:off x="377721" y="15493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927A788-3AB2-E88D-02B6-59A1F6E8F78F}"/>
              </a:ext>
            </a:extLst>
          </p:cNvPr>
          <p:cNvSpPr txBox="1"/>
          <p:nvPr/>
        </p:nvSpPr>
        <p:spPr>
          <a:xfrm>
            <a:off x="9159132" y="2703736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05" name="yt_shape_10305"/>
              <p:cNvSpPr txBox="1"/>
              <p:nvPr/>
            </p:nvSpPr>
            <p:spPr>
              <a:xfrm>
                <a:off x="540119" y="1928564"/>
                <a:ext cx="11111999" cy="11269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图象上的一点，过点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轴，垂足为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的中点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305" name="yt_shape_10305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28564"/>
                <a:ext cx="11111999" cy="1126912"/>
              </a:xfrm>
              <a:prstGeom prst="rect">
                <a:avLst/>
              </a:prstGeom>
              <a:blipFill>
                <a:blip r:embed="rId2"/>
                <a:stretch>
                  <a:fillRect l="-1701" r="-1207" b="-156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310" name="yt_table_10310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43981717"/>
                  </p:ext>
                </p:extLst>
              </p:nvPr>
            </p:nvGraphicFramePr>
            <p:xfrm>
              <a:off x="540000" y="3106264"/>
              <a:ext cx="6847841" cy="635953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031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032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033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03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7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310" name="yt_table_10310_skip" descr="{&quot;rangeId&quot;:5,&quot;type&quot;:&quot;Option&quot;,&quot;drawing&quot;:[&quot;yt_shape_10307&quot;]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43981717"/>
                  </p:ext>
                </p:extLst>
              </p:nvPr>
            </p:nvGraphicFramePr>
            <p:xfrm>
              <a:off x="540000" y="3106264"/>
              <a:ext cx="6847841" cy="635953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031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032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033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034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235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949" r="-15474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0307" name="yt_shape_10307_skip" title="H_171.9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60608" y="3106264"/>
            <a:ext cx="1689247" cy="2183652"/>
            <a:chOff x="0" y="0"/>
            <a:chExt cx="1689247" cy="2183652"/>
          </a:xfrm>
        </p:grpSpPr>
        <p:pic>
          <p:nvPicPr>
            <p:cNvPr id="2" name="yt_image_10307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689247" cy="17876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09" name="yt_shape_10309"/>
            <p:cNvSpPr txBox="1"/>
            <p:nvPr/>
          </p:nvSpPr>
          <p:spPr>
            <a:xfrm>
              <a:off x="311342" y="182365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78C5014-5ABC-85E2-5410-89440DB48EF0}"/>
              </a:ext>
            </a:extLst>
          </p:cNvPr>
          <p:cNvSpPr txBox="1"/>
          <p:nvPr/>
        </p:nvSpPr>
        <p:spPr>
          <a:xfrm>
            <a:off x="6165108" y="2566606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11" name="yt_shape_10311"/>
              <p:cNvSpPr txBox="1"/>
              <p:nvPr/>
            </p:nvSpPr>
            <p:spPr>
              <a:xfrm>
                <a:off x="540119" y="1838618"/>
                <a:ext cx="11111999" cy="11101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的图象经过矩形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的中点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的面积为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11" name="yt_shape_10311" descr="{&quot;rangeId&quot;:6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38618"/>
                <a:ext cx="11111999" cy="1110112"/>
              </a:xfrm>
              <a:prstGeom prst="rect">
                <a:avLst/>
              </a:prstGeom>
              <a:blipFill>
                <a:blip r:embed="rId2"/>
                <a:stretch>
                  <a:fillRect l="-1701" r="-55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316" name="yt_shape_10316"/>
          <p:cNvSpPr txBox="1"/>
          <p:nvPr/>
        </p:nvSpPr>
        <p:spPr>
          <a:xfrm>
            <a:off x="540000" y="505672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313" name="yt_shape_10313" title="H_146.0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87212" y="3151882"/>
            <a:ext cx="1417575" cy="1854468"/>
            <a:chOff x="0" y="0"/>
            <a:chExt cx="1417575" cy="1854468"/>
          </a:xfrm>
        </p:grpSpPr>
        <p:pic>
          <p:nvPicPr>
            <p:cNvPr id="2" name="yt_image_10313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17575" cy="14584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15" name="yt_shape_10315"/>
            <p:cNvSpPr txBox="1"/>
            <p:nvPr/>
          </p:nvSpPr>
          <p:spPr>
            <a:xfrm>
              <a:off x="175506" y="149446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3686F34-776F-ECC9-3696-3C2A79F5A2B5}"/>
              </a:ext>
            </a:extLst>
          </p:cNvPr>
          <p:cNvSpPr txBox="1"/>
          <p:nvPr/>
        </p:nvSpPr>
        <p:spPr>
          <a:xfrm>
            <a:off x="1364508" y="2466817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17" name="yt_shape_10317"/>
              <p:cNvSpPr txBox="1"/>
              <p:nvPr/>
            </p:nvSpPr>
            <p:spPr>
              <a:xfrm>
                <a:off x="540119" y="1695794"/>
                <a:ext cx="11111999" cy="11317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如图，在平面直角坐标系中，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为原点，菱形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的对角线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轴上，顶点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）的图象上，若菱形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17" name="yt_shape_10317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95794"/>
                <a:ext cx="11111999" cy="1131785"/>
              </a:xfrm>
              <a:prstGeom prst="rect">
                <a:avLst/>
              </a:prstGeom>
              <a:blipFill>
                <a:blip r:embed="rId2"/>
                <a:stretch>
                  <a:fillRect l="-1701" t="-4301" b="-80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322" name="yt_shape_10322"/>
          <p:cNvSpPr txBox="1"/>
          <p:nvPr/>
        </p:nvSpPr>
        <p:spPr>
          <a:xfrm>
            <a:off x="540000" y="519955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319" name="yt_shape_10319" title="H_166.8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79862" y="3030731"/>
            <a:ext cx="1632274" cy="2118501"/>
            <a:chOff x="0" y="0"/>
            <a:chExt cx="1632274" cy="2118501"/>
          </a:xfrm>
        </p:grpSpPr>
        <p:pic>
          <p:nvPicPr>
            <p:cNvPr id="2" name="yt_image_10319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32274" cy="17225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21" name="yt_shape_10321"/>
            <p:cNvSpPr txBox="1"/>
            <p:nvPr/>
          </p:nvSpPr>
          <p:spPr>
            <a:xfrm>
              <a:off x="282856" y="175850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19DB027-5355-5F61-8527-5E87D2E1AC1E}"/>
              </a:ext>
            </a:extLst>
          </p:cNvPr>
          <p:cNvSpPr txBox="1"/>
          <p:nvPr/>
        </p:nvSpPr>
        <p:spPr>
          <a:xfrm>
            <a:off x="10173736" y="2124476"/>
            <a:ext cx="484886" cy="73896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3" name="yt_shape_10323"/>
          <p:cNvSpPr txBox="1"/>
          <p:nvPr/>
        </p:nvSpPr>
        <p:spPr>
          <a:xfrm>
            <a:off x="540000" y="1929663"/>
            <a:ext cx="532357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两个象限内运用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的几何意义</a:t>
            </a:r>
          </a:p>
        </p:txBody>
      </p:sp>
      <p:pic>
        <p:nvPicPr>
          <p:cNvPr id="10324" name="yt_image_1032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586337"/>
            <a:ext cx="1373918" cy="384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6" name="yt_image_1032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78859" y="3173452"/>
            <a:ext cx="4434280" cy="146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328" name="yt_shape_10328"/>
              <p:cNvSpPr txBox="1"/>
              <p:nvPr/>
            </p:nvSpPr>
            <p:spPr>
              <a:xfrm>
                <a:off x="3727852" y="4693814"/>
                <a:ext cx="4736297" cy="5945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ctr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　　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𝑆</m:t>
                        </m:r>
                      </m:e>
                      <m:sub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宋体" panose="02040503050406030204" pitchFamily="48" charset="0"/>
                            <a:ea typeface="宋体" panose="02040503050406030204" pitchFamily="48" charset="0"/>
                          </a:rPr>
                          <m:t>△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𝐴𝑃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sub>
                    </m:sSub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｜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28" name="yt_shape_10328" descr="{&quot;rangeId&quot;:8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27852" y="4693814"/>
                <a:ext cx="4736297" cy="594522"/>
              </a:xfrm>
              <a:prstGeom prst="rect">
                <a:avLst/>
              </a:prstGeom>
              <a:blipFill>
                <a:blip r:embed="rId4"/>
                <a:stretch>
                  <a:fillRect l="-3608" r="-3479" b="-153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7709197976">
            <a:extLst>
              <a:ext uri="{FF2B5EF4-FFF2-40B4-BE49-F238E27FC236}">
                <a16:creationId xmlns:a16="http://schemas.microsoft.com/office/drawing/2014/main" id="{3D878239-AAB1-B562-FDAB-5B4932954A2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71041"/>
            <a:ext cx="1174942" cy="36638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0" name="yt_shape_10330"/>
          <p:cNvSpPr txBox="1"/>
          <p:nvPr/>
        </p:nvSpPr>
        <p:spPr>
          <a:xfrm>
            <a:off x="540000" y="1740334"/>
            <a:ext cx="184665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【对应训练】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31" name="yt_shape_10331"/>
              <p:cNvSpPr txBox="1"/>
              <p:nvPr/>
            </p:nvSpPr>
            <p:spPr>
              <a:xfrm>
                <a:off x="540119" y="2226498"/>
                <a:ext cx="11111999" cy="11269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如图，在直角坐标系中，矩形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的中心在原点，顶点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的图象上，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轴，若矩形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0331" name="yt_shape_10331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26498"/>
                <a:ext cx="11111999" cy="1126912"/>
              </a:xfrm>
              <a:prstGeom prst="rect">
                <a:avLst/>
              </a:prstGeom>
              <a:blipFill>
                <a:blip r:embed="rId2"/>
                <a:stretch>
                  <a:fillRect l="-1701" b="-156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336" name="yt_table_1033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1601260"/>
              </p:ext>
            </p:extLst>
          </p:nvPr>
        </p:nvGraphicFramePr>
        <p:xfrm>
          <a:off x="540000" y="3404198"/>
          <a:ext cx="75050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035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036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037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0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8"/>
                  </a:ext>
                </a:extLst>
              </a:tr>
            </a:tbl>
          </a:graphicData>
        </a:graphic>
      </p:graphicFrame>
      <p:grpSp>
        <p:nvGrpSpPr>
          <p:cNvPr id="10333" name="yt_shape_10333_skip" title="H_163.3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58269" y="3404198"/>
            <a:ext cx="1691587" cy="2073924"/>
            <a:chOff x="0" y="0"/>
            <a:chExt cx="1691587" cy="2073924"/>
          </a:xfrm>
        </p:grpSpPr>
        <p:pic>
          <p:nvPicPr>
            <p:cNvPr id="2" name="yt_image_10333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91587" cy="16779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35" name="yt_shape_10335"/>
            <p:cNvSpPr txBox="1"/>
            <p:nvPr/>
          </p:nvSpPr>
          <p:spPr>
            <a:xfrm>
              <a:off x="312512" y="171392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67A0C15-2663-4756-D897-2321DCE75047}"/>
              </a:ext>
            </a:extLst>
          </p:cNvPr>
          <p:cNvSpPr txBox="1"/>
          <p:nvPr/>
        </p:nvSpPr>
        <p:spPr>
          <a:xfrm>
            <a:off x="10048132" y="2864540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38" name="yt_shape_10338"/>
              <p:cNvSpPr txBox="1"/>
              <p:nvPr/>
            </p:nvSpPr>
            <p:spPr>
              <a:xfrm>
                <a:off x="540119" y="1806451"/>
                <a:ext cx="11111999" cy="159511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都在反比例函数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的图象上，且线段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过原点，过点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轴的垂线，垂足为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上的动点，连接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CP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的面积为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，则下列说法正确的是（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338" name="yt_shape_10338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06451"/>
                <a:ext cx="11111999" cy="1595117"/>
              </a:xfrm>
              <a:prstGeom prst="rect">
                <a:avLst/>
              </a:prstGeom>
              <a:blipFill>
                <a:blip r:embed="rId2"/>
                <a:stretch>
                  <a:fillRect l="-1701" r="-988" b="-10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343" name="yt_table_10343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99729"/>
              </p:ext>
            </p:extLst>
          </p:nvPr>
        </p:nvGraphicFramePr>
        <p:xfrm>
          <a:off x="540000" y="3452356"/>
          <a:ext cx="4810443" cy="950976"/>
        </p:xfrm>
        <a:graphic>
          <a:graphicData uri="http://schemas.openxmlformats.org/drawingml/2006/table">
            <a:tbl>
              <a:tblPr/>
              <a:tblGrid>
                <a:gridCol w="2862580">
                  <a:extLst>
                    <a:ext uri="{9D8B030D-6E8A-4147-A177-3AD203B41FA5}">
                      <a16:colId xmlns:a16="http://schemas.microsoft.com/office/drawing/2014/main" val="10039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0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0"/>
                  </a:ext>
                </a:extLst>
              </a:tr>
            </a:tbl>
          </a:graphicData>
        </a:graphic>
      </p:graphicFrame>
      <p:grpSp>
        <p:nvGrpSpPr>
          <p:cNvPr id="10340" name="yt_shape_10340_skip" title="H_154.3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53408" y="3452356"/>
            <a:ext cx="1596427" cy="1959624"/>
            <a:chOff x="0" y="0"/>
            <a:chExt cx="1596427" cy="1959624"/>
          </a:xfrm>
        </p:grpSpPr>
        <p:pic>
          <p:nvPicPr>
            <p:cNvPr id="2" name="yt_image_10340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96427" cy="15636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42" name="yt_shape_10342"/>
            <p:cNvSpPr txBox="1"/>
            <p:nvPr/>
          </p:nvSpPr>
          <p:spPr>
            <a:xfrm>
              <a:off x="264932" y="159962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21AA2CF-10F4-3BD7-E791-3AA17793CC74}"/>
              </a:ext>
            </a:extLst>
          </p:cNvPr>
          <p:cNvSpPr txBox="1"/>
          <p:nvPr/>
        </p:nvSpPr>
        <p:spPr>
          <a:xfrm>
            <a:off x="2126508" y="2908170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1152</Words>
  <Application>Microsoft Office PowerPoint</Application>
  <PresentationFormat>宽屏</PresentationFormat>
  <Paragraphs>83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zh ao</cp:lastModifiedBy>
  <cp:revision>42</cp:revision>
  <dcterms:created xsi:type="dcterms:W3CDTF">2023-05-05T05:33:04Z</dcterms:created>
  <dcterms:modified xsi:type="dcterms:W3CDTF">2023-10-19T12:16:32Z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