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256" r:id="rId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4" name="yt_shape_13954"/>
          <p:cNvSpPr txBox="1"/>
          <p:nvPr/>
        </p:nvSpPr>
        <p:spPr>
          <a:xfrm>
            <a:off x="540000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分别截直线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，截直线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955" name="yt_image_1395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1462722"/>
            <a:ext cx="1571623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7" name="yt_shape_13957"/>
          <p:cNvSpPr txBox="1"/>
          <p:nvPr/>
        </p:nvSpPr>
        <p:spPr>
          <a:xfrm>
            <a:off x="539999" y="1735181"/>
            <a:ext cx="663162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的长；</a:t>
            </a:r>
          </a:p>
        </p:txBody>
      </p:sp>
      <p:sp>
        <p:nvSpPr>
          <p:cNvPr id="13958" name="yt_shape_13958"/>
          <p:cNvSpPr txBox="1"/>
          <p:nvPr/>
        </p:nvSpPr>
        <p:spPr>
          <a:xfrm>
            <a:off x="539999" y="2221345"/>
            <a:ext cx="62469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959" name="yt_shape_13959"/>
              <p:cNvSpPr txBox="1"/>
              <p:nvPr/>
            </p:nvSpPr>
            <p:spPr>
              <a:xfrm>
                <a:off x="539999" y="2700648"/>
                <a:ext cx="3230051" cy="18038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959" name="yt_shape_139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9" y="2700648"/>
                <a:ext cx="3230051" cy="1803827"/>
              </a:xfrm>
              <a:prstGeom prst="rect">
                <a:avLst/>
              </a:prstGeom>
              <a:blipFill>
                <a:blip r:embed="rId3"/>
                <a:stretch>
                  <a:fillRect l="-5860" t="-2703" r="-3592" b="-5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88F5E08-01E5-CC40-F1EC-2DE7B6BFF170}"/>
              </a:ext>
            </a:extLst>
          </p:cNvPr>
          <p:cNvSpPr txBox="1"/>
          <p:nvPr/>
        </p:nvSpPr>
        <p:spPr>
          <a:xfrm>
            <a:off x="449988" y="2653842"/>
            <a:ext cx="332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95FA0C-1456-156F-2653-228D48223021}"/>
                  </a:ext>
                </a:extLst>
              </p:cNvPr>
              <p:cNvSpPr txBox="1"/>
              <p:nvPr/>
            </p:nvSpPr>
            <p:spPr>
              <a:xfrm>
                <a:off x="449988" y="3129330"/>
                <a:ext cx="2576005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95FA0C-1456-156F-2653-228D482230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3129330"/>
                <a:ext cx="2576005" cy="771792"/>
              </a:xfrm>
              <a:prstGeom prst="rect">
                <a:avLst/>
              </a:prstGeom>
              <a:blipFill>
                <a:blip r:embed="rId4"/>
                <a:stretch>
                  <a:fillRect l="-3791" r="-3791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7EBF289-9815-73FC-4F56-26CC35787FE4}"/>
                  </a:ext>
                </a:extLst>
              </p:cNvPr>
              <p:cNvSpPr txBox="1"/>
              <p:nvPr/>
            </p:nvSpPr>
            <p:spPr>
              <a:xfrm>
                <a:off x="449988" y="3807510"/>
                <a:ext cx="22295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7EBF289-9815-73FC-4F56-26CC35787F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3807510"/>
                <a:ext cx="2229549" cy="726326"/>
              </a:xfrm>
              <a:prstGeom prst="rect">
                <a:avLst/>
              </a:prstGeom>
              <a:blipFill>
                <a:blip r:embed="rId5"/>
                <a:stretch>
                  <a:fillRect l="-4372" r="-437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961">
                <a:extLst>
                  <a:ext uri="{FF2B5EF4-FFF2-40B4-BE49-F238E27FC236}">
                    <a16:creationId xmlns:a16="http://schemas.microsoft.com/office/drawing/2014/main" id="{90434E45-16F2-FC62-EC32-4A39E4F3C9FC}"/>
                  </a:ext>
                </a:extLst>
              </p:cNvPr>
              <p:cNvSpPr txBox="1"/>
              <p:nvPr/>
            </p:nvSpPr>
            <p:spPr>
              <a:xfrm>
                <a:off x="539999" y="4504475"/>
                <a:ext cx="3699731" cy="22724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3961">
                <a:extLst>
                  <a:ext uri="{FF2B5EF4-FFF2-40B4-BE49-F238E27FC236}">
                    <a16:creationId xmlns:a16="http://schemas.microsoft.com/office/drawing/2014/main" id="{90434E45-16F2-FC62-EC32-4A39E4F3C9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9" y="4504475"/>
                <a:ext cx="3699731" cy="2272482"/>
              </a:xfrm>
              <a:prstGeom prst="rect">
                <a:avLst/>
              </a:prstGeom>
              <a:blipFill>
                <a:blip r:embed="rId6"/>
                <a:stretch>
                  <a:fillRect l="-5116" t="-2413" r="-4455" b="-7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EC9B5D4-CB25-112B-C691-157886825205}"/>
              </a:ext>
            </a:extLst>
          </p:cNvPr>
          <p:cNvSpPr txBox="1"/>
          <p:nvPr/>
        </p:nvSpPr>
        <p:spPr>
          <a:xfrm>
            <a:off x="449988" y="4457669"/>
            <a:ext cx="2718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75B2540-42E3-87CA-6EC6-EB54F52C1699}"/>
                  </a:ext>
                </a:extLst>
              </p:cNvPr>
              <p:cNvSpPr txBox="1"/>
              <p:nvPr/>
            </p:nvSpPr>
            <p:spPr>
              <a:xfrm>
                <a:off x="449988" y="4933157"/>
                <a:ext cx="2142617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75B2540-42E3-87CA-6EC6-EB54F52C16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4933157"/>
                <a:ext cx="2142617" cy="771792"/>
              </a:xfrm>
              <a:prstGeom prst="rect">
                <a:avLst/>
              </a:prstGeom>
              <a:blipFill>
                <a:blip r:embed="rId7"/>
                <a:stretch>
                  <a:fillRect l="-4558" r="-4558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633C874-AD2F-877F-580E-60A7F82832D0}"/>
                  </a:ext>
                </a:extLst>
              </p:cNvPr>
              <p:cNvSpPr txBox="1"/>
              <p:nvPr/>
            </p:nvSpPr>
            <p:spPr>
              <a:xfrm>
                <a:off x="449988" y="5611337"/>
                <a:ext cx="33312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633C874-AD2F-877F-580E-60A7F82832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5611337"/>
                <a:ext cx="3331273" cy="766077"/>
              </a:xfrm>
              <a:prstGeom prst="rect">
                <a:avLst/>
              </a:prstGeom>
              <a:blipFill>
                <a:blip r:embed="rId8"/>
                <a:stretch>
                  <a:fillRect l="-2930" r="-311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A918C7A-F510-D20B-0D95-B18FADB0F1AD}"/>
              </a:ext>
            </a:extLst>
          </p:cNvPr>
          <p:cNvSpPr txBox="1"/>
          <p:nvPr/>
        </p:nvSpPr>
        <p:spPr>
          <a:xfrm>
            <a:off x="449988" y="6283802"/>
            <a:ext cx="3844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3" name="yt_shape_13963"/>
          <p:cNvSpPr txBox="1"/>
          <p:nvPr/>
        </p:nvSpPr>
        <p:spPr>
          <a:xfrm>
            <a:off x="623392" y="1052736"/>
            <a:ext cx="108683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如图所示，已知菱形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，求菱形的边长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964" name="yt_image_1396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1628800"/>
            <a:ext cx="1421379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966">
                <a:extLst>
                  <a:ext uri="{FF2B5EF4-FFF2-40B4-BE49-F238E27FC236}">
                    <a16:creationId xmlns:a16="http://schemas.microsoft.com/office/drawing/2014/main" id="{61D14FD9-049A-481E-E143-A2EF9E46FFB9}"/>
                  </a:ext>
                </a:extLst>
              </p:cNvPr>
              <p:cNvSpPr txBox="1"/>
              <p:nvPr/>
            </p:nvSpPr>
            <p:spPr>
              <a:xfrm>
                <a:off x="713403" y="1528057"/>
                <a:ext cx="4964501" cy="39263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为菱形，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设菱形的边长为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菱形的边长为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966">
                <a:extLst>
                  <a:ext uri="{FF2B5EF4-FFF2-40B4-BE49-F238E27FC236}">
                    <a16:creationId xmlns:a16="http://schemas.microsoft.com/office/drawing/2014/main" id="{61D14FD9-049A-481E-E143-A2EF9E46FF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403" y="1528057"/>
                <a:ext cx="4964501" cy="3926331"/>
              </a:xfrm>
              <a:prstGeom prst="rect">
                <a:avLst/>
              </a:prstGeom>
              <a:blipFill>
                <a:blip r:embed="rId3"/>
                <a:stretch>
                  <a:fillRect l="-3686" t="-1398" r="-2334" b="-1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6BC5421-073D-CA61-CB02-6E2708C92CDE}"/>
              </a:ext>
            </a:extLst>
          </p:cNvPr>
          <p:cNvSpPr txBox="1"/>
          <p:nvPr/>
        </p:nvSpPr>
        <p:spPr>
          <a:xfrm>
            <a:off x="623392" y="1481251"/>
            <a:ext cx="402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为菱形，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067E05-9C11-545B-372C-CB679669C0C2}"/>
              </a:ext>
            </a:extLst>
          </p:cNvPr>
          <p:cNvSpPr txBox="1"/>
          <p:nvPr/>
        </p:nvSpPr>
        <p:spPr>
          <a:xfrm>
            <a:off x="623392" y="1956739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CFD7A45-49BB-C395-3D0D-AA59F35BBC65}"/>
                  </a:ext>
                </a:extLst>
              </p:cNvPr>
              <p:cNvSpPr txBox="1"/>
              <p:nvPr/>
            </p:nvSpPr>
            <p:spPr>
              <a:xfrm>
                <a:off x="623392" y="2432227"/>
                <a:ext cx="147116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CFD7A45-49BB-C395-3D0D-AA59F35BBC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2432227"/>
                <a:ext cx="1471169" cy="769062"/>
              </a:xfrm>
              <a:prstGeom prst="rect">
                <a:avLst/>
              </a:prstGeom>
              <a:blipFill>
                <a:blip r:embed="rId4"/>
                <a:stretch>
                  <a:fillRect l="-6198" r="-661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7D0FB81-BFDA-DEA9-7B78-8266C3FCDDD9}"/>
              </a:ext>
            </a:extLst>
          </p:cNvPr>
          <p:cNvSpPr txBox="1"/>
          <p:nvPr/>
        </p:nvSpPr>
        <p:spPr>
          <a:xfrm>
            <a:off x="623392" y="3107677"/>
            <a:ext cx="312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设菱形的边长为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DF7897-532E-B467-E56D-5D903F637D2A}"/>
              </a:ext>
            </a:extLst>
          </p:cNvPr>
          <p:cNvSpPr txBox="1"/>
          <p:nvPr/>
        </p:nvSpPr>
        <p:spPr>
          <a:xfrm>
            <a:off x="623392" y="3583165"/>
            <a:ext cx="5096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DA093A0-B8D5-6B54-71CB-E61E9CB6F8A7}"/>
                  </a:ext>
                </a:extLst>
              </p:cNvPr>
              <p:cNvSpPr txBox="1"/>
              <p:nvPr/>
            </p:nvSpPr>
            <p:spPr>
              <a:xfrm>
                <a:off x="623392" y="4058653"/>
                <a:ext cx="3043175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DA093A0-B8D5-6B54-71CB-E61E9CB6F8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4058653"/>
                <a:ext cx="3043175" cy="768553"/>
              </a:xfrm>
              <a:prstGeom prst="rect">
                <a:avLst/>
              </a:prstGeom>
              <a:blipFill>
                <a:blip r:embed="rId5"/>
                <a:stretch>
                  <a:fillRect l="-3006" r="-34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20BE937-F075-3AB3-2EFC-1A054445489F}"/>
                  </a:ext>
                </a:extLst>
              </p:cNvPr>
              <p:cNvSpPr txBox="1"/>
              <p:nvPr/>
            </p:nvSpPr>
            <p:spPr>
              <a:xfrm>
                <a:off x="623392" y="4733594"/>
                <a:ext cx="3018536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菱形的边长为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20BE937-F075-3AB3-2EFC-1A05444548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4733594"/>
                <a:ext cx="3018536" cy="729628"/>
              </a:xfrm>
              <a:prstGeom prst="rect">
                <a:avLst/>
              </a:prstGeom>
              <a:blipFill>
                <a:blip r:embed="rId6"/>
                <a:stretch>
                  <a:fillRect l="-3030" r="-303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68" name="yt_shape_13968"/>
              <p:cNvSpPr txBox="1"/>
              <p:nvPr/>
            </p:nvSpPr>
            <p:spPr>
              <a:xfrm>
                <a:off x="540000" y="959693"/>
                <a:ext cx="11111999" cy="1213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边上一点，连接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并延长交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的延长线于点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𝐴𝑄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68" name="yt_shape_139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59693"/>
                <a:ext cx="11111999" cy="1213987"/>
              </a:xfrm>
              <a:prstGeom prst="rect">
                <a:avLst/>
              </a:prstGeom>
              <a:blipFill>
                <a:blip r:embed="rId2"/>
                <a:stretch>
                  <a:fillRect l="-1701" t="-4000" b="-4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70" name="yt_image_1397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2344752"/>
            <a:ext cx="1933590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972">
                <a:extLst>
                  <a:ext uri="{FF2B5EF4-FFF2-40B4-BE49-F238E27FC236}">
                    <a16:creationId xmlns:a16="http://schemas.microsoft.com/office/drawing/2014/main" id="{619312DC-8EDA-D7CC-B3BA-74F8E940FF95}"/>
                  </a:ext>
                </a:extLst>
              </p:cNvPr>
              <p:cNvSpPr txBox="1"/>
              <p:nvPr/>
            </p:nvSpPr>
            <p:spPr>
              <a:xfrm>
                <a:off x="540000" y="2173680"/>
                <a:ext cx="3880871" cy="47014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是矩形，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𝐴𝑄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972">
                <a:extLst>
                  <a:ext uri="{FF2B5EF4-FFF2-40B4-BE49-F238E27FC236}">
                    <a16:creationId xmlns:a16="http://schemas.microsoft.com/office/drawing/2014/main" id="{619312DC-8EDA-D7CC-B3BA-74F8E940FF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73680"/>
                <a:ext cx="3880871" cy="4701480"/>
              </a:xfrm>
              <a:prstGeom prst="rect">
                <a:avLst/>
              </a:prstGeom>
              <a:blipFill>
                <a:blip r:embed="rId4"/>
                <a:stretch>
                  <a:fillRect l="-4874" t="-1167" r="-3931" b="-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293BFCE-DEA4-5E35-F21A-4CDDF0A30747}"/>
              </a:ext>
            </a:extLst>
          </p:cNvPr>
          <p:cNvSpPr txBox="1"/>
          <p:nvPr/>
        </p:nvSpPr>
        <p:spPr>
          <a:xfrm>
            <a:off x="449989" y="2126874"/>
            <a:ext cx="402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169622-EED9-883E-0889-D3C35CBF41DD}"/>
              </a:ext>
            </a:extLst>
          </p:cNvPr>
          <p:cNvSpPr txBox="1"/>
          <p:nvPr/>
        </p:nvSpPr>
        <p:spPr>
          <a:xfrm>
            <a:off x="449989" y="2602362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5B5725-1A9B-36DC-ECF6-ED39A39C57F5}"/>
              </a:ext>
            </a:extLst>
          </p:cNvPr>
          <p:cNvSpPr txBox="1"/>
          <p:nvPr/>
        </p:nvSpPr>
        <p:spPr>
          <a:xfrm>
            <a:off x="449989" y="3077850"/>
            <a:ext cx="331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E69DF84-B4E4-709E-1ED0-59711CAB132D}"/>
                  </a:ext>
                </a:extLst>
              </p:cNvPr>
              <p:cNvSpPr txBox="1"/>
              <p:nvPr/>
            </p:nvSpPr>
            <p:spPr>
              <a:xfrm>
                <a:off x="449989" y="3553338"/>
                <a:ext cx="2934907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E69DF84-B4E4-709E-1ED0-59711CAB13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53338"/>
                <a:ext cx="2934907" cy="769379"/>
              </a:xfrm>
              <a:prstGeom prst="rect">
                <a:avLst/>
              </a:prstGeom>
              <a:blipFill>
                <a:blip r:embed="rId5"/>
                <a:stretch>
                  <a:fillRect l="-3326" r="-3326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7F633BC-5998-7C2D-7E8B-661BF9518561}"/>
                  </a:ext>
                </a:extLst>
              </p:cNvPr>
              <p:cNvSpPr txBox="1"/>
              <p:nvPr/>
            </p:nvSpPr>
            <p:spPr>
              <a:xfrm>
                <a:off x="449989" y="4229105"/>
                <a:ext cx="1479487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7F633BC-5998-7C2D-7E8B-661BF95185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9105"/>
                <a:ext cx="1479487" cy="769379"/>
              </a:xfrm>
              <a:prstGeom prst="rect">
                <a:avLst/>
              </a:prstGeom>
              <a:blipFill>
                <a:blip r:embed="rId6"/>
                <a:stretch>
                  <a:fillRect l="-6584" r="-617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458006A-80C2-87FB-4634-36F2BA36C6BB}"/>
                  </a:ext>
                </a:extLst>
              </p:cNvPr>
              <p:cNvSpPr txBox="1"/>
              <p:nvPr/>
            </p:nvSpPr>
            <p:spPr>
              <a:xfrm>
                <a:off x="449989" y="4904872"/>
                <a:ext cx="2651062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458006A-80C2-87FB-4634-36F2BA36C6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04872"/>
                <a:ext cx="2651062" cy="769379"/>
              </a:xfrm>
              <a:prstGeom prst="rect">
                <a:avLst/>
              </a:prstGeom>
              <a:blipFill>
                <a:blip r:embed="rId7"/>
                <a:stretch>
                  <a:fillRect l="-3678" r="-344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5B3362A-7F63-CC83-11E3-E13EAF5D95CC}"/>
              </a:ext>
            </a:extLst>
          </p:cNvPr>
          <p:cNvSpPr txBox="1"/>
          <p:nvPr/>
        </p:nvSpPr>
        <p:spPr>
          <a:xfrm>
            <a:off x="449989" y="5580640"/>
            <a:ext cx="258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5D86387-560A-54CA-D6CB-5BBCFD73F2E1}"/>
                  </a:ext>
                </a:extLst>
              </p:cNvPr>
              <p:cNvSpPr txBox="1"/>
              <p:nvPr/>
            </p:nvSpPr>
            <p:spPr>
              <a:xfrm>
                <a:off x="449989" y="6056127"/>
                <a:ext cx="1303656" cy="8203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𝐴𝑄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5D86387-560A-54CA-D6CB-5BBCFD73F2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56127"/>
                <a:ext cx="1303656" cy="820370"/>
              </a:xfrm>
              <a:prstGeom prst="rect">
                <a:avLst/>
              </a:prstGeom>
              <a:blipFill>
                <a:blip r:embed="rId8"/>
                <a:stretch>
                  <a:fillRect l="-7477" r="-7477" b="-29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4" name="yt_shape_13974"/>
          <p:cNvSpPr txBox="1"/>
          <p:nvPr/>
        </p:nvSpPr>
        <p:spPr>
          <a:xfrm>
            <a:off x="623392" y="836712"/>
            <a:ext cx="68191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</a:p>
        </p:txBody>
      </p:sp>
      <p:pic>
        <p:nvPicPr>
          <p:cNvPr id="13975" name="yt_image_1397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1465871"/>
            <a:ext cx="1360170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77" name="yt_shape_13977"/>
          <p:cNvSpPr txBox="1"/>
          <p:nvPr/>
        </p:nvSpPr>
        <p:spPr>
          <a:xfrm>
            <a:off x="628087" y="1265227"/>
            <a:ext cx="237565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3978">
                <a:extLst>
                  <a:ext uri="{FF2B5EF4-FFF2-40B4-BE49-F238E27FC236}">
                    <a16:creationId xmlns:a16="http://schemas.microsoft.com/office/drawing/2014/main" id="{5E8B40FD-3A7E-2AD4-FE91-76DFB6E046B9}"/>
                  </a:ext>
                </a:extLst>
              </p:cNvPr>
              <p:cNvSpPr txBox="1"/>
              <p:nvPr/>
            </p:nvSpPr>
            <p:spPr>
              <a:xfrm>
                <a:off x="623392" y="1586381"/>
                <a:ext cx="6612388" cy="53033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3978">
                <a:extLst>
                  <a:ext uri="{FF2B5EF4-FFF2-40B4-BE49-F238E27FC236}">
                    <a16:creationId xmlns:a16="http://schemas.microsoft.com/office/drawing/2014/main" id="{5E8B40FD-3A7E-2AD4-FE91-76DFB6E046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586381"/>
                <a:ext cx="6612388" cy="5303311"/>
              </a:xfrm>
              <a:prstGeom prst="rect">
                <a:avLst/>
              </a:prstGeom>
              <a:blipFill>
                <a:blip r:embed="rId3"/>
                <a:stretch>
                  <a:fillRect l="-2765" r="-2120" b="-10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2AB183A1-4A57-66D6-786C-F5E487C9B013}"/>
              </a:ext>
            </a:extLst>
          </p:cNvPr>
          <p:cNvSpPr txBox="1"/>
          <p:nvPr/>
        </p:nvSpPr>
        <p:spPr>
          <a:xfrm>
            <a:off x="533381" y="2215342"/>
            <a:ext cx="326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CDEA80E-CE8B-F85B-E76F-FD93D0BC7593}"/>
              </a:ext>
            </a:extLst>
          </p:cNvPr>
          <p:cNvSpPr txBox="1"/>
          <p:nvPr/>
        </p:nvSpPr>
        <p:spPr>
          <a:xfrm>
            <a:off x="533381" y="2690830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9FFCD07-01BB-A363-2601-8FA0F1551956}"/>
                  </a:ext>
                </a:extLst>
              </p:cNvPr>
              <p:cNvSpPr txBox="1"/>
              <p:nvPr/>
            </p:nvSpPr>
            <p:spPr>
              <a:xfrm>
                <a:off x="533381" y="3166318"/>
                <a:ext cx="1476883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9FFCD07-01BB-A363-2601-8FA0F15519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3166318"/>
                <a:ext cx="1476883" cy="771792"/>
              </a:xfrm>
              <a:prstGeom prst="rect">
                <a:avLst/>
              </a:prstGeom>
              <a:blipFill>
                <a:blip r:embed="rId4"/>
                <a:stretch>
                  <a:fillRect l="-6173" r="-658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3FF8A172-97EA-4248-DF09-5A82706B7168}"/>
              </a:ext>
            </a:extLst>
          </p:cNvPr>
          <p:cNvSpPr txBox="1"/>
          <p:nvPr/>
        </p:nvSpPr>
        <p:spPr>
          <a:xfrm>
            <a:off x="533381" y="3844498"/>
            <a:ext cx="6728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6318794-E5C5-EF36-3372-A50CE1C41FD7}"/>
                  </a:ext>
                </a:extLst>
              </p:cNvPr>
              <p:cNvSpPr txBox="1"/>
              <p:nvPr/>
            </p:nvSpPr>
            <p:spPr>
              <a:xfrm>
                <a:off x="533381" y="4319987"/>
                <a:ext cx="3391217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6318794-E5C5-EF36-3372-A50CE1C41F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4319987"/>
                <a:ext cx="3391217" cy="775793"/>
              </a:xfrm>
              <a:prstGeom prst="rect">
                <a:avLst/>
              </a:prstGeom>
              <a:blipFill>
                <a:blip r:embed="rId5"/>
                <a:stretch>
                  <a:fillRect l="-2693" r="-269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B91F345-7799-E530-E6BA-37307D4DD1E5}"/>
                  </a:ext>
                </a:extLst>
              </p:cNvPr>
              <p:cNvSpPr txBox="1"/>
              <p:nvPr/>
            </p:nvSpPr>
            <p:spPr>
              <a:xfrm>
                <a:off x="533381" y="5002167"/>
                <a:ext cx="23327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B91F345-7799-E530-E6BA-37307D4DD1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5002167"/>
                <a:ext cx="2332736" cy="768490"/>
              </a:xfrm>
              <a:prstGeom prst="rect">
                <a:avLst/>
              </a:prstGeom>
              <a:blipFill>
                <a:blip r:embed="rId6"/>
                <a:stretch>
                  <a:fillRect l="-3916" r="-443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015A4DDD-4743-D3AF-EED5-C0831EBAE49F}"/>
              </a:ext>
            </a:extLst>
          </p:cNvPr>
          <p:cNvSpPr txBox="1"/>
          <p:nvPr/>
        </p:nvSpPr>
        <p:spPr>
          <a:xfrm>
            <a:off x="533381" y="5677045"/>
            <a:ext cx="363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51091EAD-BACF-1E8E-D5C0-4BAF63534004}"/>
                  </a:ext>
                </a:extLst>
              </p:cNvPr>
              <p:cNvSpPr txBox="1"/>
              <p:nvPr/>
            </p:nvSpPr>
            <p:spPr>
              <a:xfrm>
                <a:off x="533381" y="6152533"/>
                <a:ext cx="1908811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51091EAD-BACF-1E8E-D5C0-4BAF635340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6152533"/>
                <a:ext cx="1908811" cy="732676"/>
              </a:xfrm>
              <a:prstGeom prst="rect">
                <a:avLst/>
              </a:prstGeom>
              <a:blipFill>
                <a:blip r:embed="rId7"/>
                <a:stretch>
                  <a:fillRect l="-4777" r="-509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880</Words>
  <Application>Microsoft Office PowerPoint</Application>
  <PresentationFormat>宽屏</PresentationFormat>
  <Paragraphs>74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41</cp:revision>
  <dcterms:created xsi:type="dcterms:W3CDTF">2023-05-05T05:33:04Z</dcterms:created>
  <dcterms:modified xsi:type="dcterms:W3CDTF">2023-10-20T05:42:15Z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