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notesSlides/notesSlide1.xml" ContentType="application/vnd.openxmlformats-officedocument.presentationml.notesSlide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notesSlides/notesSlide2.xml" ContentType="application/vnd.openxmlformats-officedocument.presentationml.notesSlide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notesSlides/notesSlide3.xml" ContentType="application/vnd.openxmlformats-officedocument.presentationml.notesSlide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notesSlides/notesSlide4.xml" ContentType="application/vnd.openxmlformats-officedocument.presentationml.notesSlide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notesSlides/notesSlide5.xml" ContentType="application/vnd.openxmlformats-officedocument.presentationml.notesSlide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sldIdLst>
    <p:sldId id="363" r:id="rId2"/>
    <p:sldId id="396" r:id="rId3"/>
    <p:sldId id="395" r:id="rId4"/>
    <p:sldId id="394" r:id="rId5"/>
    <p:sldId id="392" r:id="rId6"/>
    <p:sldId id="391" r:id="rId7"/>
    <p:sldId id="390" r:id="rId8"/>
    <p:sldId id="389" r:id="rId9"/>
    <p:sldId id="388" r:id="rId10"/>
    <p:sldId id="387" r:id="rId11"/>
    <p:sldId id="386" r:id="rId12"/>
    <p:sldId id="385" r:id="rId13"/>
    <p:sldId id="383" r:id="rId14"/>
    <p:sldId id="382" r:id="rId15"/>
    <p:sldId id="381" r:id="rId16"/>
    <p:sldId id="379" r:id="rId17"/>
    <p:sldId id="378" r:id="rId18"/>
    <p:sldId id="377" r:id="rId19"/>
    <p:sldId id="376" r:id="rId20"/>
    <p:sldId id="375" r:id="rId21"/>
    <p:sldId id="374" r:id="rId22"/>
    <p:sldId id="372" r:id="rId23"/>
    <p:sldId id="371" r:id="rId24"/>
    <p:sldId id="370" r:id="rId25"/>
    <p:sldId id="368" r:id="rId26"/>
    <p:sldId id="367" r:id="rId27"/>
    <p:sldId id="365" r:id="rId28"/>
    <p:sldId id="364" r:id="rId29"/>
  </p:sldIdLst>
  <p:sldSz cx="12192000" cy="6858000"/>
  <p:notesSz cx="6858000" cy="9144000"/>
  <p:custDataLst>
    <p:tags r:id="rId31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 showGuides="1">
      <p:cViewPr varScale="1">
        <p:scale>
          <a:sx n="64" d="100"/>
          <a:sy n="64" d="100"/>
        </p:scale>
        <p:origin x="876" y="66"/>
      </p:cViewPr>
      <p:guideLst>
        <p:guide orient="horz" pos="2130"/>
        <p:guide pos="385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2023/10/20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Relationship Id="rId4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.xml"/><Relationship Id="rId4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tags" Target="../tags/tag15.xml"/><Relationship Id="rId13" Type="http://schemas.openxmlformats.org/officeDocument/2006/relationships/image" Target="../media/image20.png"/><Relationship Id="rId3" Type="http://schemas.openxmlformats.org/officeDocument/2006/relationships/tags" Target="../tags/tag10.xml"/><Relationship Id="rId7" Type="http://schemas.openxmlformats.org/officeDocument/2006/relationships/tags" Target="../tags/tag14.xml"/><Relationship Id="rId12" Type="http://schemas.openxmlformats.org/officeDocument/2006/relationships/notesSlide" Target="../notesSlides/notesSlide1.xml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6" Type="http://schemas.openxmlformats.org/officeDocument/2006/relationships/tags" Target="../tags/tag13.xml"/><Relationship Id="rId11" Type="http://schemas.openxmlformats.org/officeDocument/2006/relationships/slideLayout" Target="../slideLayouts/slideLayout1.xml"/><Relationship Id="rId5" Type="http://schemas.openxmlformats.org/officeDocument/2006/relationships/tags" Target="../tags/tag12.xml"/><Relationship Id="rId15" Type="http://schemas.openxmlformats.org/officeDocument/2006/relationships/image" Target="../media/image22.png"/><Relationship Id="rId10" Type="http://schemas.openxmlformats.org/officeDocument/2006/relationships/tags" Target="../tags/tag17.xml"/><Relationship Id="rId4" Type="http://schemas.openxmlformats.org/officeDocument/2006/relationships/tags" Target="../tags/tag11.xml"/><Relationship Id="rId9" Type="http://schemas.openxmlformats.org/officeDocument/2006/relationships/tags" Target="../tags/tag16.xml"/><Relationship Id="rId14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8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9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0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3" Type="http://schemas.openxmlformats.org/officeDocument/2006/relationships/tags" Target="../tags/tag23.xml"/><Relationship Id="rId7" Type="http://schemas.openxmlformats.org/officeDocument/2006/relationships/tags" Target="../tags/tag27.xml"/><Relationship Id="rId2" Type="http://schemas.openxmlformats.org/officeDocument/2006/relationships/tags" Target="../tags/tag22.xml"/><Relationship Id="rId1" Type="http://schemas.openxmlformats.org/officeDocument/2006/relationships/tags" Target="../tags/tag21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10" Type="http://schemas.openxmlformats.org/officeDocument/2006/relationships/image" Target="../media/image27.png"/><Relationship Id="rId4" Type="http://schemas.openxmlformats.org/officeDocument/2006/relationships/tags" Target="../tags/tag24.xml"/><Relationship Id="rId9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8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0.xml"/><Relationship Id="rId1" Type="http://schemas.openxmlformats.org/officeDocument/2006/relationships/tags" Target="../tags/tag29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tags" Target="../tags/tag38.xml"/><Relationship Id="rId13" Type="http://schemas.openxmlformats.org/officeDocument/2006/relationships/image" Target="../media/image29.png"/><Relationship Id="rId3" Type="http://schemas.openxmlformats.org/officeDocument/2006/relationships/tags" Target="../tags/tag33.xml"/><Relationship Id="rId7" Type="http://schemas.openxmlformats.org/officeDocument/2006/relationships/tags" Target="../tags/tag37.xml"/><Relationship Id="rId12" Type="http://schemas.openxmlformats.org/officeDocument/2006/relationships/image" Target="../media/image28.png"/><Relationship Id="rId2" Type="http://schemas.openxmlformats.org/officeDocument/2006/relationships/tags" Target="../tags/tag32.xml"/><Relationship Id="rId1" Type="http://schemas.openxmlformats.org/officeDocument/2006/relationships/tags" Target="../tags/tag31.xml"/><Relationship Id="rId6" Type="http://schemas.openxmlformats.org/officeDocument/2006/relationships/tags" Target="../tags/tag36.xml"/><Relationship Id="rId11" Type="http://schemas.openxmlformats.org/officeDocument/2006/relationships/image" Target="../media/image31.png"/><Relationship Id="rId5" Type="http://schemas.openxmlformats.org/officeDocument/2006/relationships/tags" Target="../tags/tag35.xml"/><Relationship Id="rId10" Type="http://schemas.openxmlformats.org/officeDocument/2006/relationships/notesSlide" Target="../notesSlides/notesSlide3.xml"/><Relationship Id="rId4" Type="http://schemas.openxmlformats.org/officeDocument/2006/relationships/tags" Target="../tags/tag34.xml"/><Relationship Id="rId9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40.xml"/><Relationship Id="rId1" Type="http://schemas.openxmlformats.org/officeDocument/2006/relationships/tags" Target="../tags/tag39.xml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1.xml"/><Relationship Id="rId4" Type="http://schemas.openxmlformats.org/officeDocument/2006/relationships/image" Target="../media/image35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tags" Target="../tags/tag49.xml"/><Relationship Id="rId3" Type="http://schemas.openxmlformats.org/officeDocument/2006/relationships/tags" Target="../tags/tag44.xml"/><Relationship Id="rId7" Type="http://schemas.openxmlformats.org/officeDocument/2006/relationships/tags" Target="../tags/tag48.xml"/><Relationship Id="rId2" Type="http://schemas.openxmlformats.org/officeDocument/2006/relationships/tags" Target="../tags/tag43.xml"/><Relationship Id="rId1" Type="http://schemas.openxmlformats.org/officeDocument/2006/relationships/tags" Target="../tags/tag42.xml"/><Relationship Id="rId6" Type="http://schemas.openxmlformats.org/officeDocument/2006/relationships/tags" Target="../tags/tag47.xml"/><Relationship Id="rId11" Type="http://schemas.openxmlformats.org/officeDocument/2006/relationships/image" Target="../media/image37.png"/><Relationship Id="rId5" Type="http://schemas.openxmlformats.org/officeDocument/2006/relationships/tags" Target="../tags/tag46.xml"/><Relationship Id="rId10" Type="http://schemas.openxmlformats.org/officeDocument/2006/relationships/image" Target="../media/image36.png"/><Relationship Id="rId4" Type="http://schemas.openxmlformats.org/officeDocument/2006/relationships/tags" Target="../tags/tag45.xml"/><Relationship Id="rId9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tags" Target="../tags/tag52.xml"/><Relationship Id="rId7" Type="http://schemas.openxmlformats.org/officeDocument/2006/relationships/image" Target="../media/image38.png"/><Relationship Id="rId2" Type="http://schemas.openxmlformats.org/officeDocument/2006/relationships/tags" Target="../tags/tag51.xml"/><Relationship Id="rId1" Type="http://schemas.openxmlformats.org/officeDocument/2006/relationships/tags" Target="../tags/tag50.xml"/><Relationship Id="rId6" Type="http://schemas.openxmlformats.org/officeDocument/2006/relationships/image" Target="../media/image37.png"/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tags" Target="../tags/tag60.xml"/><Relationship Id="rId3" Type="http://schemas.openxmlformats.org/officeDocument/2006/relationships/tags" Target="../tags/tag55.xml"/><Relationship Id="rId7" Type="http://schemas.openxmlformats.org/officeDocument/2006/relationships/tags" Target="../tags/tag59.xml"/><Relationship Id="rId12" Type="http://schemas.openxmlformats.org/officeDocument/2006/relationships/image" Target="../media/image37.png"/><Relationship Id="rId2" Type="http://schemas.openxmlformats.org/officeDocument/2006/relationships/tags" Target="../tags/tag54.xml"/><Relationship Id="rId1" Type="http://schemas.openxmlformats.org/officeDocument/2006/relationships/tags" Target="../tags/tag53.xml"/><Relationship Id="rId6" Type="http://schemas.openxmlformats.org/officeDocument/2006/relationships/tags" Target="../tags/tag58.xml"/><Relationship Id="rId11" Type="http://schemas.openxmlformats.org/officeDocument/2006/relationships/image" Target="../media/image39.png"/><Relationship Id="rId5" Type="http://schemas.openxmlformats.org/officeDocument/2006/relationships/tags" Target="../tags/tag57.xml"/><Relationship Id="rId10" Type="http://schemas.openxmlformats.org/officeDocument/2006/relationships/notesSlide" Target="../notesSlides/notesSlide5.xml"/><Relationship Id="rId4" Type="http://schemas.openxmlformats.org/officeDocument/2006/relationships/tags" Target="../tags/tag56.xml"/><Relationship Id="rId9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tags" Target="../tags/tag63.xml"/><Relationship Id="rId7" Type="http://schemas.openxmlformats.org/officeDocument/2006/relationships/image" Target="../media/image37.png"/><Relationship Id="rId2" Type="http://schemas.openxmlformats.org/officeDocument/2006/relationships/tags" Target="../tags/tag62.xml"/><Relationship Id="rId1" Type="http://schemas.openxmlformats.org/officeDocument/2006/relationships/tags" Target="../tags/tag61.xml"/><Relationship Id="rId6" Type="http://schemas.openxmlformats.org/officeDocument/2006/relationships/image" Target="../media/image40.png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6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Relationship Id="rId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998"/>
          <a:stretch/>
        </p:blipFill>
        <p:spPr>
          <a:xfrm>
            <a:off x="696000" y="1929038"/>
            <a:ext cx="10800000" cy="29046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168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015220" y="3590925"/>
            <a:ext cx="276225" cy="3105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636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129523" y="1782652"/>
            <a:ext cx="819047" cy="3624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434285" y="3127382"/>
            <a:ext cx="171428" cy="2861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8843809" y="3794978"/>
            <a:ext cx="247619" cy="2956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9777095" y="5101590"/>
            <a:ext cx="488950" cy="3213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80" y="705300"/>
            <a:ext cx="10800000" cy="53018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623480" y="2192860"/>
            <a:ext cx="1952380" cy="3528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347289" y="5454050"/>
            <a:ext cx="247619" cy="2860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886"/>
          <a:stretch>
            <a:fillRect/>
          </a:stretch>
        </p:blipFill>
        <p:spPr>
          <a:xfrm>
            <a:off x="7608570" y="4869180"/>
            <a:ext cx="4700270" cy="20516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35" y="620210"/>
            <a:ext cx="10800000" cy="49336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298382" y="2382222"/>
            <a:ext cx="819047" cy="4095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9250763" y="4363297"/>
            <a:ext cx="1876190" cy="3714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079335" y="5010955"/>
            <a:ext cx="1295238" cy="3714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676"/>
          <a:stretch>
            <a:fillRect/>
          </a:stretch>
        </p:blipFill>
        <p:spPr>
          <a:xfrm>
            <a:off x="3935730" y="4869180"/>
            <a:ext cx="4385945" cy="19062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977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20000" y="3221219"/>
            <a:ext cx="3304761" cy="3716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310476" y="3945544"/>
            <a:ext cx="3895238" cy="3526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380" y="908685"/>
            <a:ext cx="10635615" cy="32264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592445" y="3500755"/>
            <a:ext cx="2172335" cy="5010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4">
            <a:clrChange>
              <a:clrFrom>
                <a:srgbClr val="FDFCFC">
                  <a:alpha val="100000"/>
                </a:srgbClr>
              </a:clrFrom>
              <a:clrTo>
                <a:srgbClr val="FDFCFC">
                  <a:alpha val="100000"/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870" r="34708" b="22343"/>
          <a:stretch>
            <a:fillRect/>
          </a:stretch>
        </p:blipFill>
        <p:spPr>
          <a:xfrm>
            <a:off x="9192895" y="3429635"/>
            <a:ext cx="2952115" cy="33616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0" name="图片 9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5"/>
          <a:srcRect l="50252" b="47487"/>
          <a:stretch>
            <a:fillRect/>
          </a:stretch>
        </p:blipFill>
        <p:spPr>
          <a:xfrm>
            <a:off x="10591800" y="3357245"/>
            <a:ext cx="1553210" cy="184023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5"/>
          <a:srcRect l="2297" t="4221" r="49748"/>
          <a:stretch>
            <a:fillRect/>
          </a:stretch>
        </p:blipFill>
        <p:spPr>
          <a:xfrm>
            <a:off x="9120505" y="3500755"/>
            <a:ext cx="1497965" cy="335724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5"/>
          <a:srcRect l="72773" t="52513"/>
          <a:stretch>
            <a:fillRect/>
          </a:stretch>
        </p:blipFill>
        <p:spPr>
          <a:xfrm>
            <a:off x="11280775" y="5193665"/>
            <a:ext cx="850265" cy="166433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5"/>
          <a:srcRect l="50252" t="52513" r="25501"/>
          <a:stretch>
            <a:fillRect/>
          </a:stretch>
        </p:blipFill>
        <p:spPr>
          <a:xfrm>
            <a:off x="10618470" y="5163185"/>
            <a:ext cx="757555" cy="1664335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7657" r="48817"/>
          <a:stretch>
            <a:fillRect/>
          </a:stretch>
        </p:blipFill>
        <p:spPr>
          <a:xfrm>
            <a:off x="983615" y="4364990"/>
            <a:ext cx="5520055" cy="12871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>
            <p:custDataLst>
              <p:tags r:id="rId7"/>
            </p:custDataLst>
          </p:nvPr>
        </p:nvSpPr>
        <p:spPr bwMode="auto">
          <a:xfrm>
            <a:off x="983615" y="4574540"/>
            <a:ext cx="1980565" cy="3994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8"/>
            </p:custDataLst>
          </p:nvPr>
        </p:nvSpPr>
        <p:spPr bwMode="auto">
          <a:xfrm>
            <a:off x="983615" y="5163185"/>
            <a:ext cx="1435100" cy="4108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9"/>
            </p:custDataLst>
          </p:nvPr>
        </p:nvSpPr>
        <p:spPr bwMode="auto">
          <a:xfrm>
            <a:off x="2964180" y="4509135"/>
            <a:ext cx="3216910" cy="4648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10"/>
            </p:custDataLst>
          </p:nvPr>
        </p:nvSpPr>
        <p:spPr bwMode="auto">
          <a:xfrm>
            <a:off x="2423795" y="5156835"/>
            <a:ext cx="3357245" cy="4108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4" grpId="0" bldLvl="0" animBg="1"/>
      <p:bldP spid="2" grpId="0" bldLvl="0" animBg="1"/>
      <p:bldP spid="8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090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67790" y="3650615"/>
            <a:ext cx="6463030" cy="3143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377315" y="4213225"/>
            <a:ext cx="5093970" cy="3333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1377142" y="5366351"/>
            <a:ext cx="5085714" cy="3240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auto">
          <a:xfrm>
            <a:off x="2052320" y="4789805"/>
            <a:ext cx="5093970" cy="3333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  <p:bldP spid="13" grpId="0" animBg="1"/>
      <p:bldP spid="2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538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681990" y="1067435"/>
            <a:ext cx="7052945" cy="9721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81990" y="2122170"/>
            <a:ext cx="2181860" cy="5353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2924810" y="2132965"/>
            <a:ext cx="2743835" cy="5461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681990" y="2763520"/>
            <a:ext cx="1681480" cy="3333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auto">
          <a:xfrm>
            <a:off x="2363470" y="2772410"/>
            <a:ext cx="2529840" cy="3333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bldLvl="0" animBg="1"/>
      <p:bldP spid="9" grpId="0" bldLvl="0" animBg="1"/>
      <p:bldP spid="14" grpId="0" bldLvl="0" animBg="1"/>
      <p:bldP spid="2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006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8668"/>
          <a:stretch>
            <a:fillRect/>
          </a:stretch>
        </p:blipFill>
        <p:spPr>
          <a:xfrm>
            <a:off x="1271905" y="4076700"/>
            <a:ext cx="10800080" cy="19528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543"/>
          <a:stretch>
            <a:fillRect/>
          </a:stretch>
        </p:blipFill>
        <p:spPr>
          <a:xfrm>
            <a:off x="720090" y="620580"/>
            <a:ext cx="10800080" cy="19956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329523" y="2139515"/>
            <a:ext cx="466666" cy="286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15" y="2636970"/>
            <a:ext cx="10800000" cy="42709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2"/>
            </p:custDataLst>
          </p:nvPr>
        </p:nvSpPr>
        <p:spPr bwMode="auto">
          <a:xfrm>
            <a:off x="1271905" y="2616200"/>
            <a:ext cx="9221470" cy="6889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3"/>
            </p:custDataLst>
          </p:nvPr>
        </p:nvSpPr>
        <p:spPr bwMode="auto">
          <a:xfrm>
            <a:off x="1343660" y="4293235"/>
            <a:ext cx="4360545" cy="8185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4"/>
            </p:custDataLst>
          </p:nvPr>
        </p:nvSpPr>
        <p:spPr bwMode="auto">
          <a:xfrm>
            <a:off x="1127760" y="5229225"/>
            <a:ext cx="5406390" cy="4870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5"/>
            </p:custDataLst>
          </p:nvPr>
        </p:nvSpPr>
        <p:spPr bwMode="auto">
          <a:xfrm>
            <a:off x="1271905" y="5716270"/>
            <a:ext cx="7293610" cy="4870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6"/>
            </p:custDataLst>
          </p:nvPr>
        </p:nvSpPr>
        <p:spPr bwMode="auto">
          <a:xfrm>
            <a:off x="1127760" y="6309360"/>
            <a:ext cx="5406390" cy="4870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7"/>
            </p:custDataLst>
          </p:nvPr>
        </p:nvSpPr>
        <p:spPr bwMode="auto">
          <a:xfrm>
            <a:off x="1199515" y="3255010"/>
            <a:ext cx="9221470" cy="9353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097730"/>
            <a:ext cx="947439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392327" y="1315088"/>
            <a:ext cx="267354" cy="2591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9392327" y="4207628"/>
            <a:ext cx="267354" cy="2507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2703"/>
          <a:stretch>
            <a:fillRect/>
          </a:stretch>
        </p:blipFill>
        <p:spPr>
          <a:xfrm>
            <a:off x="720090" y="55245"/>
            <a:ext cx="10433685" cy="12598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709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90" y="1086485"/>
            <a:ext cx="9542145" cy="4070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681990" y="2643505"/>
            <a:ext cx="4909820" cy="8775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681904" y="3622251"/>
            <a:ext cx="5171428" cy="3336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auto">
          <a:xfrm>
            <a:off x="681904" y="4194248"/>
            <a:ext cx="6828571" cy="3336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auto">
          <a:xfrm>
            <a:off x="681904" y="4775778"/>
            <a:ext cx="3571428" cy="3145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auto">
          <a:xfrm>
            <a:off x="839470" y="1484630"/>
            <a:ext cx="9542145" cy="9353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3" grpId="0" bldLvl="0" animBg="1"/>
      <p:bldP spid="17" grpId="0" animBg="1"/>
      <p:bldP spid="18" grpId="0" animBg="1"/>
      <p:bldP spid="19" grpId="0" animBg="1"/>
      <p:bldP spid="2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3128"/>
          <a:stretch>
            <a:fillRect/>
          </a:stretch>
        </p:blipFill>
        <p:spPr>
          <a:xfrm>
            <a:off x="504190" y="684530"/>
            <a:ext cx="10800080" cy="13768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3503930" y="3867785"/>
            <a:ext cx="6211570" cy="2990215"/>
          </a:xfrm>
          <a:prstGeom prst="rect">
            <a:avLst/>
          </a:prstGeom>
        </p:spPr>
      </p:pic>
      <p:pic>
        <p:nvPicPr>
          <p:cNvPr id="1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670" y="2061025"/>
            <a:ext cx="10800000" cy="243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613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90" y="1153160"/>
            <a:ext cx="2999105" cy="3333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81990" y="1677035"/>
            <a:ext cx="2161540" cy="3429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81990" y="2211070"/>
            <a:ext cx="5807075" cy="3429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81990" y="2601595"/>
            <a:ext cx="4413250" cy="5467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681990" y="3223260"/>
            <a:ext cx="7628890" cy="4229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681990" y="4734560"/>
            <a:ext cx="6267450" cy="4406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487045" y="5377815"/>
            <a:ext cx="6885305" cy="3873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681990" y="5934710"/>
            <a:ext cx="5962650" cy="4127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auto">
          <a:xfrm>
            <a:off x="3681095" y="1052830"/>
            <a:ext cx="2999105" cy="4387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>
            <p:custDataLst>
              <p:tags r:id="rId2"/>
            </p:custDataLst>
          </p:nvPr>
        </p:nvSpPr>
        <p:spPr bwMode="auto">
          <a:xfrm>
            <a:off x="2855595" y="1628775"/>
            <a:ext cx="3152775" cy="4203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>
            <p:custDataLst>
              <p:tags r:id="rId3"/>
            </p:custDataLst>
          </p:nvPr>
        </p:nvSpPr>
        <p:spPr bwMode="auto">
          <a:xfrm>
            <a:off x="6024245" y="1640840"/>
            <a:ext cx="3686175" cy="4203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>
            <p:custDataLst>
              <p:tags r:id="rId4"/>
            </p:custDataLst>
          </p:nvPr>
        </p:nvSpPr>
        <p:spPr bwMode="auto">
          <a:xfrm>
            <a:off x="6456045" y="2132965"/>
            <a:ext cx="3686175" cy="4203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1" name="img_1677721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396" t="26698" r="12399"/>
          <a:stretch>
            <a:fillRect/>
          </a:stretch>
        </p:blipFill>
        <p:spPr>
          <a:xfrm>
            <a:off x="9408795" y="4220845"/>
            <a:ext cx="2783205" cy="26733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13"/>
          <a:srcRect l="50552"/>
          <a:stretch>
            <a:fillRect/>
          </a:stretch>
        </p:blipFill>
        <p:spPr>
          <a:xfrm>
            <a:off x="9336405" y="4094480"/>
            <a:ext cx="2838450" cy="2763520"/>
          </a:xfrm>
          <a:prstGeom prst="rect">
            <a:avLst/>
          </a:prstGeom>
        </p:spPr>
      </p:pic>
      <p:sp useBgFill="1">
        <p:nvSpPr>
          <p:cNvPr id="24" name="矩形 23"/>
          <p:cNvSpPr/>
          <p:nvPr>
            <p:custDataLst>
              <p:tags r:id="rId6"/>
            </p:custDataLst>
          </p:nvPr>
        </p:nvSpPr>
        <p:spPr bwMode="auto">
          <a:xfrm>
            <a:off x="681990" y="3850640"/>
            <a:ext cx="4577715" cy="6483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>
            <p:custDataLst>
              <p:tags r:id="rId7"/>
            </p:custDataLst>
          </p:nvPr>
        </p:nvSpPr>
        <p:spPr bwMode="auto">
          <a:xfrm>
            <a:off x="5305425" y="3716655"/>
            <a:ext cx="3006090" cy="8153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1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698" r="53668"/>
          <a:stretch>
            <a:fillRect/>
          </a:stretch>
        </p:blipFill>
        <p:spPr>
          <a:xfrm>
            <a:off x="8472170" y="981075"/>
            <a:ext cx="3561715" cy="26733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10" grpId="0" bldLvl="0" animBg="1"/>
      <p:bldP spid="13" grpId="0" bldLvl="0" animBg="1"/>
      <p:bldP spid="15" grpId="0" bldLvl="0" animBg="1"/>
      <p:bldP spid="16" grpId="0" bldLvl="0" animBg="1"/>
      <p:bldP spid="2" grpId="0" bldLvl="0" animBg="1"/>
      <p:bldP spid="18" grpId="0" bldLvl="0" animBg="1"/>
      <p:bldP spid="19" grpId="0" bldLvl="0" animBg="1"/>
      <p:bldP spid="20" grpId="0" bldLvl="0" animBg="1"/>
      <p:bldP spid="24" grpId="0" bldLvl="0" animBg="1"/>
      <p:bldP spid="26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525" y="1052830"/>
            <a:ext cx="9830435" cy="43287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240780" y="3717290"/>
            <a:ext cx="1184910" cy="4876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764"/>
          <a:stretch>
            <a:fillRect/>
          </a:stretch>
        </p:blipFill>
        <p:spPr>
          <a:xfrm>
            <a:off x="10128250" y="1340485"/>
            <a:ext cx="1663065" cy="24720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484" r="41144"/>
          <a:stretch>
            <a:fillRect/>
          </a:stretch>
        </p:blipFill>
        <p:spPr>
          <a:xfrm>
            <a:off x="9912985" y="4149090"/>
            <a:ext cx="2015490" cy="24720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625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329"/>
          <a:stretch>
            <a:fillRect/>
          </a:stretch>
        </p:blipFill>
        <p:spPr>
          <a:xfrm>
            <a:off x="2735580" y="2924810"/>
            <a:ext cx="6768555" cy="38906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9440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311525" y="1044575"/>
            <a:ext cx="7460615" cy="3625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82982" y="1666533"/>
            <a:ext cx="1600999" cy="3148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83260" y="2037715"/>
            <a:ext cx="10229215" cy="5270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682982" y="2824090"/>
            <a:ext cx="1480692" cy="2685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682982" y="3379717"/>
            <a:ext cx="4914049" cy="3241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682982" y="3944604"/>
            <a:ext cx="8948936" cy="3333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683260" y="4537075"/>
            <a:ext cx="2507615" cy="3054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683260" y="5083810"/>
            <a:ext cx="2393315" cy="3333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683260" y="5623560"/>
            <a:ext cx="2426335" cy="4019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683260" y="6231890"/>
            <a:ext cx="2425700" cy="3333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auto">
          <a:xfrm>
            <a:off x="3190240" y="4528185"/>
            <a:ext cx="2604770" cy="3054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>
            <p:custDataLst>
              <p:tags r:id="rId2"/>
            </p:custDataLst>
          </p:nvPr>
        </p:nvSpPr>
        <p:spPr bwMode="auto">
          <a:xfrm>
            <a:off x="3190240" y="5013325"/>
            <a:ext cx="2261870" cy="4845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>
            <p:custDataLst>
              <p:tags r:id="rId3"/>
            </p:custDataLst>
          </p:nvPr>
        </p:nvSpPr>
        <p:spPr bwMode="auto">
          <a:xfrm>
            <a:off x="5565775" y="5000625"/>
            <a:ext cx="2469515" cy="4349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>
            <p:custDataLst>
              <p:tags r:id="rId4"/>
            </p:custDataLst>
          </p:nvPr>
        </p:nvSpPr>
        <p:spPr bwMode="auto">
          <a:xfrm>
            <a:off x="3139440" y="5675630"/>
            <a:ext cx="2426335" cy="4019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>
            <p:custDataLst>
              <p:tags r:id="rId5"/>
            </p:custDataLst>
          </p:nvPr>
        </p:nvSpPr>
        <p:spPr bwMode="auto">
          <a:xfrm>
            <a:off x="3171190" y="6233160"/>
            <a:ext cx="2425700" cy="3333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6"/>
            </p:custDataLst>
          </p:nvPr>
        </p:nvSpPr>
        <p:spPr bwMode="auto">
          <a:xfrm>
            <a:off x="683260" y="1008380"/>
            <a:ext cx="2628900" cy="3994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1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536"/>
          <a:stretch>
            <a:fillRect/>
          </a:stretch>
        </p:blipFill>
        <p:spPr>
          <a:xfrm>
            <a:off x="9984105" y="3429000"/>
            <a:ext cx="2193925" cy="33585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2" name="矩形 21"/>
          <p:cNvSpPr/>
          <p:nvPr>
            <p:custDataLst>
              <p:tags r:id="rId8"/>
            </p:custDataLst>
          </p:nvPr>
        </p:nvSpPr>
        <p:spPr bwMode="auto">
          <a:xfrm>
            <a:off x="9916795" y="3162935"/>
            <a:ext cx="2261235" cy="36137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bldLvl="0" animBg="1"/>
      <p:bldP spid="10" grpId="0" animBg="1"/>
      <p:bldP spid="11" grpId="0" animBg="1"/>
      <p:bldP spid="12" grpId="0" animBg="1"/>
      <p:bldP spid="13" grpId="0" bldLvl="0" animBg="1"/>
      <p:bldP spid="14" grpId="0" bldLvl="0" animBg="1"/>
      <p:bldP spid="15" grpId="0" bldLvl="0" animBg="1"/>
      <p:bldP spid="17" grpId="0" bldLvl="0" animBg="1"/>
      <p:bldP spid="2" grpId="0" bldLvl="0" animBg="1"/>
      <p:bldP spid="18" grpId="0" bldLvl="0" animBg="1"/>
      <p:bldP spid="19" grpId="0" bldLvl="0" animBg="1"/>
      <p:bldP spid="20" grpId="0" bldLvl="0" animBg="1"/>
      <p:bldP spid="21" grpId="0" bldLvl="0" animBg="1"/>
      <p:bldP spid="5" grpId="0" bldLvl="0" animBg="1"/>
      <p:bldP spid="22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img_16777215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536"/>
          <a:stretch>
            <a:fillRect/>
          </a:stretch>
        </p:blipFill>
        <p:spPr>
          <a:xfrm>
            <a:off x="9991725" y="897255"/>
            <a:ext cx="2390775" cy="36652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1535" y="2517590"/>
            <a:ext cx="10800000" cy="41359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63439" y="2593827"/>
            <a:ext cx="5590476" cy="3430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63525" y="3133725"/>
            <a:ext cx="1720850" cy="4445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066290" y="3203575"/>
            <a:ext cx="5382895" cy="3143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276860" y="3770630"/>
            <a:ext cx="5297805" cy="3663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263525" y="4366260"/>
            <a:ext cx="4188460" cy="3238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263525" y="4923790"/>
            <a:ext cx="9600565" cy="4273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263439" y="5548048"/>
            <a:ext cx="6333333" cy="3335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263525" y="6139180"/>
            <a:ext cx="10549890" cy="3333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auto">
          <a:xfrm>
            <a:off x="7477760" y="3159125"/>
            <a:ext cx="2485390" cy="4445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>
            <p:custDataLst>
              <p:tags r:id="rId2"/>
            </p:custDataLst>
          </p:nvPr>
        </p:nvSpPr>
        <p:spPr bwMode="auto">
          <a:xfrm>
            <a:off x="5533390" y="3730625"/>
            <a:ext cx="4816475" cy="4445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3"/>
            </p:custDataLst>
          </p:nvPr>
        </p:nvSpPr>
        <p:spPr bwMode="auto">
          <a:xfrm>
            <a:off x="9768205" y="908685"/>
            <a:ext cx="2410460" cy="35718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9" grpId="0" bldLvl="0" animBg="1"/>
      <p:bldP spid="11" grpId="0" bldLvl="0" animBg="1"/>
      <p:bldP spid="16" grpId="0" bldLvl="0" animBg="1"/>
      <p:bldP spid="17" grpId="0" bldLvl="0" animBg="1"/>
      <p:bldP spid="2" grpId="0" bldLvl="0" animBg="1"/>
      <p:bldP spid="20" grpId="0" bldLvl="0" animBg="1"/>
      <p:bldP spid="14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386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90" y="1105535"/>
            <a:ext cx="3236595" cy="3429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81904" y="1706062"/>
            <a:ext cx="3695238" cy="3241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81990" y="2297430"/>
            <a:ext cx="2978785" cy="3333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81904" y="2897722"/>
            <a:ext cx="5295238" cy="3145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81990" y="3488690"/>
            <a:ext cx="1595755" cy="3143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81904" y="4051249"/>
            <a:ext cx="5447619" cy="3527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681990" y="4642485"/>
            <a:ext cx="9032240" cy="3429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681990" y="5187950"/>
            <a:ext cx="1833245" cy="4445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auto">
          <a:xfrm>
            <a:off x="681990" y="5833745"/>
            <a:ext cx="10341610" cy="4406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auto">
          <a:xfrm>
            <a:off x="3723005" y="2277110"/>
            <a:ext cx="3047365" cy="4419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>
            <p:custDataLst>
              <p:tags r:id="rId2"/>
            </p:custDataLst>
          </p:nvPr>
        </p:nvSpPr>
        <p:spPr bwMode="auto">
          <a:xfrm>
            <a:off x="2404745" y="3500755"/>
            <a:ext cx="5863590" cy="3143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>
            <p:custDataLst>
              <p:tags r:id="rId3"/>
            </p:custDataLst>
          </p:nvPr>
        </p:nvSpPr>
        <p:spPr bwMode="auto">
          <a:xfrm>
            <a:off x="8328660" y="3429000"/>
            <a:ext cx="2441575" cy="4946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>
            <p:custDataLst>
              <p:tags r:id="rId4"/>
            </p:custDataLst>
          </p:nvPr>
        </p:nvSpPr>
        <p:spPr bwMode="auto">
          <a:xfrm>
            <a:off x="2495550" y="5242560"/>
            <a:ext cx="7884160" cy="3524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1" name="img_1677721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803" r="39850"/>
          <a:stretch>
            <a:fillRect/>
          </a:stretch>
        </p:blipFill>
        <p:spPr>
          <a:xfrm>
            <a:off x="10056495" y="620395"/>
            <a:ext cx="2054225" cy="31603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/>
          <p:cNvSpPr/>
          <p:nvPr>
            <p:custDataLst>
              <p:tags r:id="rId6"/>
            </p:custDataLst>
          </p:nvPr>
        </p:nvSpPr>
        <p:spPr bwMode="auto">
          <a:xfrm>
            <a:off x="9552305" y="798830"/>
            <a:ext cx="2410460" cy="31248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7"/>
            </p:custDataLst>
          </p:nvPr>
        </p:nvSpPr>
        <p:spPr bwMode="auto">
          <a:xfrm>
            <a:off x="3863975" y="1116330"/>
            <a:ext cx="1548765" cy="3505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8"/>
            </p:custDataLst>
          </p:nvPr>
        </p:nvSpPr>
        <p:spPr bwMode="auto">
          <a:xfrm>
            <a:off x="5407025" y="1124585"/>
            <a:ext cx="2813050" cy="3429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  <p:bldP spid="6" grpId="0" bldLvl="0" animBg="1"/>
      <p:bldP spid="7" grpId="0" animBg="1"/>
      <p:bldP spid="8" grpId="0" bldLvl="0" animBg="1"/>
      <p:bldP spid="9" grpId="0" animBg="1"/>
      <p:bldP spid="10" grpId="0" bldLvl="0" animBg="1"/>
      <p:bldP spid="16" grpId="0" bldLvl="0" animBg="1"/>
      <p:bldP spid="22" grpId="0" bldLvl="0" animBg="1"/>
      <p:bldP spid="2" grpId="0" bldLvl="0" animBg="1"/>
      <p:bldP spid="26" grpId="0" bldLvl="0" animBg="1"/>
      <p:bldP spid="27" grpId="0" bldLvl="0" animBg="1"/>
      <p:bldP spid="28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472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90" y="1067435"/>
            <a:ext cx="1252855" cy="3441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81990" y="1669415"/>
            <a:ext cx="10190480" cy="3441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681904" y="2280981"/>
            <a:ext cx="714285" cy="2675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681990" y="2901950"/>
            <a:ext cx="5328920" cy="8235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1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803" r="39850"/>
          <a:stretch>
            <a:fillRect/>
          </a:stretch>
        </p:blipFill>
        <p:spPr>
          <a:xfrm>
            <a:off x="8760460" y="2673985"/>
            <a:ext cx="2054225" cy="31603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8256270" y="2852420"/>
            <a:ext cx="2410460" cy="31248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3"/>
            </p:custDataLst>
          </p:nvPr>
        </p:nvSpPr>
        <p:spPr bwMode="auto">
          <a:xfrm>
            <a:off x="1991995" y="1057910"/>
            <a:ext cx="2778125" cy="3441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4"/>
            </p:custDataLst>
          </p:nvPr>
        </p:nvSpPr>
        <p:spPr bwMode="auto">
          <a:xfrm>
            <a:off x="4774565" y="1052830"/>
            <a:ext cx="2385695" cy="3441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10" grpId="0" animBg="1"/>
      <p:bldP spid="11" grpId="0" bldLvl="0" animBg="1"/>
      <p:bldP spid="2" grpId="0" bldLvl="0" animBg="1"/>
      <p:bldP spid="6" grpId="0" bldLvl="0" animBg="1"/>
      <p:bldP spid="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9721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962515" y="1321435"/>
            <a:ext cx="276225" cy="3905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9962420" y="4681226"/>
            <a:ext cx="284930" cy="2764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80" y="764355"/>
            <a:ext cx="10800000" cy="38659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499670" y="1909809"/>
            <a:ext cx="304761" cy="2863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2888"/>
          <a:stretch>
            <a:fillRect/>
          </a:stretch>
        </p:blipFill>
        <p:spPr>
          <a:xfrm>
            <a:off x="5088255" y="3096260"/>
            <a:ext cx="2656205" cy="37852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590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577142" y="2660898"/>
            <a:ext cx="333333" cy="2957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776" r="40886"/>
          <a:stretch>
            <a:fillRect/>
          </a:stretch>
        </p:blipFill>
        <p:spPr>
          <a:xfrm>
            <a:off x="8544560" y="2685415"/>
            <a:ext cx="3600450" cy="41725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345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577142" y="2591603"/>
            <a:ext cx="333333" cy="2953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772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605714" y="2298818"/>
            <a:ext cx="295238" cy="3054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465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596190" y="1916241"/>
            <a:ext cx="295237" cy="3052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114"/>
          <a:stretch>
            <a:fillRect/>
          </a:stretch>
        </p:blipFill>
        <p:spPr>
          <a:xfrm>
            <a:off x="3935730" y="3284855"/>
            <a:ext cx="3943350" cy="35521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615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TY1YTJmZjRhMDVhODY4MWZkM2Y1NjZmNGFiZDE4MjE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0</Words>
  <Application>Microsoft Office PowerPoint</Application>
  <PresentationFormat>宽屏</PresentationFormat>
  <Paragraphs>0</Paragraphs>
  <Slides>28</Slides>
  <Notes>5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2" baseType="lpstr"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41</cp:revision>
  <dcterms:created xsi:type="dcterms:W3CDTF">2015-09-16T06:52:00Z</dcterms:created>
  <dcterms:modified xsi:type="dcterms:W3CDTF">2023-10-20T07:29:14Z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2052-12.1.0.15712</vt:lpwstr>
  </property>
</Properties>
</file>