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4" r:id="rId6"/>
    <p:sldId id="365" r:id="rId7"/>
    <p:sldId id="36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bin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9" name="yt_shape_14239"/>
              <p:cNvSpPr txBox="1"/>
              <p:nvPr/>
            </p:nvSpPr>
            <p:spPr>
              <a:xfrm>
                <a:off x="540000" y="2064026"/>
                <a:ext cx="4297780" cy="30899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tan60°·cos30°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9" name="yt_shape_14239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4026"/>
                <a:ext cx="4297780" cy="3089948"/>
              </a:xfrm>
              <a:prstGeom prst="rect">
                <a:avLst/>
              </a:prstGeom>
              <a:blipFill>
                <a:blip r:embed="rId2"/>
                <a:stretch>
                  <a:fillRect l="-4397" t="-1779" r="-2553" b="-2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C4392C-0840-3507-C68F-A75BD08DD119}"/>
                  </a:ext>
                </a:extLst>
              </p:cNvPr>
              <p:cNvSpPr txBox="1"/>
              <p:nvPr/>
            </p:nvSpPr>
            <p:spPr>
              <a:xfrm>
                <a:off x="449989" y="3014488"/>
                <a:ext cx="3904742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}">
                <a:extLst>
                  <a:ext uri="{FF2B5EF4-FFF2-40B4-BE49-F238E27FC236}">
                    <a16:creationId xmlns:a16="http://schemas.microsoft.com/office/drawing/2014/main" id="{8DC4392C-0840-3507-C68F-A75BD08DD1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4488"/>
                <a:ext cx="3904742" cy="851230"/>
              </a:xfrm>
              <a:prstGeom prst="rect">
                <a:avLst/>
              </a:prstGeom>
              <a:blipFill>
                <a:blip r:embed="rId3"/>
                <a:stretch>
                  <a:fillRect l="-2500" b="-1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E122E2-F913-2509-A3A3-60B8D54A98F2}"/>
                  </a:ext>
                </a:extLst>
              </p:cNvPr>
              <p:cNvSpPr txBox="1"/>
              <p:nvPr/>
            </p:nvSpPr>
            <p:spPr>
              <a:xfrm>
                <a:off x="449989" y="3772106"/>
                <a:ext cx="447780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E122E2-F913-2509-A3A3-60B8D54A9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2106"/>
                <a:ext cx="4477802" cy="766077"/>
              </a:xfrm>
              <a:prstGeom prst="rect">
                <a:avLst/>
              </a:prstGeom>
              <a:blipFill>
                <a:blip r:embed="rId4"/>
                <a:stretch>
                  <a:fillRect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008C8D-1550-AE78-5D83-6F2C20FE1860}"/>
                  </a:ext>
                </a:extLst>
              </p:cNvPr>
              <p:cNvSpPr txBox="1"/>
              <p:nvPr/>
            </p:nvSpPr>
            <p:spPr>
              <a:xfrm>
                <a:off x="449988" y="4444571"/>
                <a:ext cx="348577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008C8D-1550-AE78-5D83-6F2C20FE1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4444571"/>
                <a:ext cx="3485771" cy="726326"/>
              </a:xfrm>
              <a:prstGeom prst="rect">
                <a:avLst/>
              </a:prstGeom>
              <a:blipFill>
                <a:blip r:embed="rId5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43" name="yt_shape_14243"/>
              <p:cNvSpPr txBox="1"/>
              <p:nvPr/>
            </p:nvSpPr>
            <p:spPr>
              <a:xfrm>
                <a:off x="540000" y="1622494"/>
                <a:ext cx="4435510" cy="3973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2sin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43" name="yt_shape_14243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22494"/>
                <a:ext cx="4435510" cy="3973011"/>
              </a:xfrm>
              <a:prstGeom prst="rect">
                <a:avLst/>
              </a:prstGeom>
              <a:blipFill>
                <a:blip r:embed="rId2"/>
                <a:stretch>
                  <a:fillRect l="-4264" r="-2751" b="-1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741265-62DC-B5A3-FDCD-43651A05D178}"/>
                  </a:ext>
                </a:extLst>
              </p:cNvPr>
              <p:cNvSpPr txBox="1"/>
              <p:nvPr/>
            </p:nvSpPr>
            <p:spPr>
              <a:xfrm>
                <a:off x="449989" y="2376360"/>
                <a:ext cx="3746055" cy="9583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}">
                <a:extLst>
                  <a:ext uri="{FF2B5EF4-FFF2-40B4-BE49-F238E27FC236}">
                    <a16:creationId xmlns:a16="http://schemas.microsoft.com/office/drawing/2014/main" id="{6E741265-62DC-B5A3-FDCD-43651A05D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6360"/>
                <a:ext cx="3746055" cy="958355"/>
              </a:xfrm>
              <a:prstGeom prst="rect">
                <a:avLst/>
              </a:prstGeom>
              <a:blipFill>
                <a:blip r:embed="rId3"/>
                <a:stretch>
                  <a:fillRect l="-2606" b="-1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BB2093-1695-7C50-D87F-0875C4DE8AD1}"/>
                  </a:ext>
                </a:extLst>
              </p:cNvPr>
              <p:cNvSpPr txBox="1"/>
              <p:nvPr/>
            </p:nvSpPr>
            <p:spPr>
              <a:xfrm>
                <a:off x="449989" y="3241103"/>
                <a:ext cx="4205851" cy="8888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BB2093-1695-7C50-D87F-0875C4DE8A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1103"/>
                <a:ext cx="4205851" cy="888886"/>
              </a:xfrm>
              <a:prstGeom prst="rect">
                <a:avLst/>
              </a:prstGeom>
              <a:blipFill>
                <a:blip r:embed="rId4"/>
                <a:stretch>
                  <a:fillRect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2AADE0-6768-2A09-6D77-D453B8F91192}"/>
                  </a:ext>
                </a:extLst>
              </p:cNvPr>
              <p:cNvSpPr txBox="1"/>
              <p:nvPr/>
            </p:nvSpPr>
            <p:spPr>
              <a:xfrm>
                <a:off x="449988" y="4036377"/>
                <a:ext cx="4349867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2AADE0-6768-2A09-6D77-D453B8F91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4036377"/>
                <a:ext cx="4349867" cy="852437"/>
              </a:xfrm>
              <a:prstGeom prst="rect">
                <a:avLst/>
              </a:prstGeom>
              <a:blipFill>
                <a:blip r:embed="rId5"/>
                <a:stretch>
                  <a:fillRect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FC6911-62ED-03CE-A1E3-49D5463A6913}"/>
                  </a:ext>
                </a:extLst>
              </p:cNvPr>
              <p:cNvSpPr txBox="1"/>
              <p:nvPr/>
            </p:nvSpPr>
            <p:spPr>
              <a:xfrm>
                <a:off x="449989" y="4795202"/>
                <a:ext cx="4061835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                 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FC6911-62ED-03CE-A1E3-49D5463A6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5202"/>
                <a:ext cx="4061835" cy="808685"/>
              </a:xfrm>
              <a:prstGeom prst="rect">
                <a:avLst/>
              </a:prstGeom>
              <a:blipFill>
                <a:blip r:embed="rId6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47" name="yt_shape_14247"/>
              <p:cNvSpPr txBox="1"/>
              <p:nvPr/>
            </p:nvSpPr>
            <p:spPr>
              <a:xfrm>
                <a:off x="540000" y="2365358"/>
                <a:ext cx="6559937" cy="2487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47" name="yt_shape_14247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5358"/>
                <a:ext cx="6559937" cy="2487284"/>
              </a:xfrm>
              <a:prstGeom prst="rect">
                <a:avLst/>
              </a:prstGeom>
              <a:blipFill>
                <a:blip r:embed="rId2"/>
                <a:stretch>
                  <a:fillRect l="-2881" r="-1766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11629D-C9DF-573E-DC65-5C641ED47521}"/>
                  </a:ext>
                </a:extLst>
              </p:cNvPr>
              <p:cNvSpPr txBox="1"/>
              <p:nvPr/>
            </p:nvSpPr>
            <p:spPr>
              <a:xfrm>
                <a:off x="449989" y="3123097"/>
                <a:ext cx="40236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}">
                <a:extLst>
                  <a:ext uri="{FF2B5EF4-FFF2-40B4-BE49-F238E27FC236}">
                    <a16:creationId xmlns:a16="http://schemas.microsoft.com/office/drawing/2014/main" id="{2111629D-C9DF-573E-DC65-5C641ED47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3097"/>
                <a:ext cx="4023614" cy="852437"/>
              </a:xfrm>
              <a:prstGeom prst="rect">
                <a:avLst/>
              </a:prstGeom>
              <a:blipFill>
                <a:blip r:embed="rId3"/>
                <a:stretch>
                  <a:fillRect l="-2424" r="-2273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DFAB99-649A-6593-5A84-578DBB8F9F78}"/>
              </a:ext>
            </a:extLst>
          </p:cNvPr>
          <p:cNvSpPr txBox="1"/>
          <p:nvPr/>
        </p:nvSpPr>
        <p:spPr>
          <a:xfrm>
            <a:off x="449988" y="3881922"/>
            <a:ext cx="377380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                 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D8498C-FC78-538C-3205-EE6BF6F7F39B}"/>
              </a:ext>
            </a:extLst>
          </p:cNvPr>
          <p:cNvSpPr txBox="1"/>
          <p:nvPr/>
        </p:nvSpPr>
        <p:spPr>
          <a:xfrm>
            <a:off x="449988" y="4357410"/>
            <a:ext cx="391781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                 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51" name="yt_shape_14251"/>
              <p:cNvSpPr txBox="1"/>
              <p:nvPr/>
            </p:nvSpPr>
            <p:spPr>
              <a:xfrm>
                <a:off x="540000" y="1846048"/>
                <a:ext cx="9251059" cy="35259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，解这个直角三角形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51" name="yt_shape_14251" descr="{&quot;rangeId&quot;: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6048"/>
                <a:ext cx="9251059" cy="3525902"/>
              </a:xfrm>
              <a:prstGeom prst="rect">
                <a:avLst/>
              </a:prstGeom>
              <a:blipFill>
                <a:blip r:embed="rId2"/>
                <a:stretch>
                  <a:fillRect l="-2044" t="-692" r="-1055" b="-2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E8AFC0-4D0E-9000-CD7D-A4021694CB13}"/>
              </a:ext>
            </a:extLst>
          </p:cNvPr>
          <p:cNvSpPr txBox="1"/>
          <p:nvPr/>
        </p:nvSpPr>
        <p:spPr>
          <a:xfrm>
            <a:off x="449989" y="2319561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6B114E-6815-C8D1-6832-8F4FED00A61D}"/>
              </a:ext>
            </a:extLst>
          </p:cNvPr>
          <p:cNvSpPr txBox="1"/>
          <p:nvPr/>
        </p:nvSpPr>
        <p:spPr>
          <a:xfrm>
            <a:off x="449989" y="2795049"/>
            <a:ext cx="353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EF7725-3182-B52B-90D3-0E02DDEFB3FA}"/>
                  </a:ext>
                </a:extLst>
              </p:cNvPr>
              <p:cNvSpPr txBox="1"/>
              <p:nvPr/>
            </p:nvSpPr>
            <p:spPr>
              <a:xfrm>
                <a:off x="449989" y="3270537"/>
                <a:ext cx="336645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, 'pageBreak': True}">
                <a:extLst>
                  <a:ext uri="{FF2B5EF4-FFF2-40B4-BE49-F238E27FC236}">
                    <a16:creationId xmlns:a16="http://schemas.microsoft.com/office/drawing/2014/main" id="{0EEF7725-3182-B52B-90D3-0E02DDEFB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0537"/>
                <a:ext cx="3366452" cy="765061"/>
              </a:xfrm>
              <a:prstGeom prst="rect">
                <a:avLst/>
              </a:prstGeom>
              <a:blipFill>
                <a:blip r:embed="rId3"/>
                <a:stretch>
                  <a:fillRect l="-2899" r="-271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117E45-EC4D-FB4E-8C27-4CBA678E3C1B}"/>
                  </a:ext>
                </a:extLst>
              </p:cNvPr>
              <p:cNvSpPr txBox="1"/>
              <p:nvPr/>
            </p:nvSpPr>
            <p:spPr>
              <a:xfrm>
                <a:off x="449989" y="3941987"/>
                <a:ext cx="1780922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hasSerialNum': 1, 'pageBreak': True}">
                <a:extLst>
                  <a:ext uri="{FF2B5EF4-FFF2-40B4-BE49-F238E27FC236}">
                    <a16:creationId xmlns:a16="http://schemas.microsoft.com/office/drawing/2014/main" id="{D5117E45-EC4D-FB4E-8C27-4CBA678E3C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1987"/>
                <a:ext cx="1780922" cy="729882"/>
              </a:xfrm>
              <a:prstGeom prst="rect">
                <a:avLst/>
              </a:prstGeom>
              <a:blipFill>
                <a:blip r:embed="rId4"/>
                <a:stretch>
                  <a:fillRect l="-5479" r="-445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D42726F-A9DE-AB17-4CE8-C00A8A1C3FE8}"/>
                  </a:ext>
                </a:extLst>
              </p:cNvPr>
              <p:cNvSpPr txBox="1"/>
              <p:nvPr/>
            </p:nvSpPr>
            <p:spPr>
              <a:xfrm>
                <a:off x="449989" y="4578256"/>
                <a:ext cx="5723953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hasSerialNum': 1, 'pageBreak': True}">
                <a:extLst>
                  <a:ext uri="{FF2B5EF4-FFF2-40B4-BE49-F238E27FC236}">
                    <a16:creationId xmlns:a16="http://schemas.microsoft.com/office/drawing/2014/main" id="{3D42726F-A9DE-AB17-4CE8-C00A8A1C3F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8256"/>
                <a:ext cx="5723953" cy="806400"/>
              </a:xfrm>
              <a:prstGeom prst="rect">
                <a:avLst/>
              </a:prstGeom>
              <a:blipFill>
                <a:blip r:embed="rId5"/>
                <a:stretch>
                  <a:fillRect l="-1704" r="-106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255" name="yt_shape_14255"/>
              <p:cNvSpPr txBox="1"/>
              <p:nvPr/>
            </p:nvSpPr>
            <p:spPr>
              <a:xfrm>
                <a:off x="540000" y="548680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55" name="yt_shape_14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8680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57" name="yt_image_142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1656227"/>
            <a:ext cx="2163349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259">
                <a:extLst>
                  <a:ext uri="{FF2B5EF4-FFF2-40B4-BE49-F238E27FC236}">
                    <a16:creationId xmlns:a16="http://schemas.microsoft.com/office/drawing/2014/main" id="{45F54CDE-60D9-67D6-E7E2-510E6513415D}"/>
                  </a:ext>
                </a:extLst>
              </p:cNvPr>
              <p:cNvSpPr txBox="1"/>
              <p:nvPr/>
            </p:nvSpPr>
            <p:spPr>
              <a:xfrm>
                <a:off x="540000" y="1772816"/>
                <a:ext cx="5177508" cy="51515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259">
                <a:extLst>
                  <a:ext uri="{FF2B5EF4-FFF2-40B4-BE49-F238E27FC236}">
                    <a16:creationId xmlns:a16="http://schemas.microsoft.com/office/drawing/2014/main" id="{45F54CDE-60D9-67D6-E7E2-510E651341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5177508" cy="5151538"/>
              </a:xfrm>
              <a:prstGeom prst="rect">
                <a:avLst/>
              </a:prstGeom>
              <a:blipFill>
                <a:blip r:embed="rId4"/>
                <a:stretch>
                  <a:fillRect l="-3651" t="-1065" r="-2827" b="-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63E84AE-58FE-D0DE-0CB4-77EA81466985}"/>
              </a:ext>
            </a:extLst>
          </p:cNvPr>
          <p:cNvSpPr txBox="1"/>
          <p:nvPr/>
        </p:nvSpPr>
        <p:spPr>
          <a:xfrm>
            <a:off x="449989" y="1726010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5E38A9-E381-BD53-165B-AF89D2312025}"/>
                  </a:ext>
                </a:extLst>
              </p:cNvPr>
              <p:cNvSpPr txBox="1"/>
              <p:nvPr/>
            </p:nvSpPr>
            <p:spPr>
              <a:xfrm>
                <a:off x="449989" y="2201498"/>
                <a:ext cx="26613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5E38A9-E381-BD53-165B-AF89D23120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1498"/>
                <a:ext cx="2661349" cy="766077"/>
              </a:xfrm>
              <a:prstGeom prst="rect">
                <a:avLst/>
              </a:prstGeom>
              <a:blipFill>
                <a:blip r:embed="rId5"/>
                <a:stretch>
                  <a:fillRect l="-3670" r="-367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37E6EC-F447-9DF5-9DD2-7ED45A6C9EB3}"/>
                  </a:ext>
                </a:extLst>
              </p:cNvPr>
              <p:cNvSpPr txBox="1"/>
              <p:nvPr/>
            </p:nvSpPr>
            <p:spPr>
              <a:xfrm>
                <a:off x="449989" y="2873963"/>
                <a:ext cx="215144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837E6EC-F447-9DF5-9DD2-7ED45A6C9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3963"/>
                <a:ext cx="2151443" cy="769062"/>
              </a:xfrm>
              <a:prstGeom prst="rect">
                <a:avLst/>
              </a:prstGeom>
              <a:blipFill>
                <a:blip r:embed="rId6"/>
                <a:stretch>
                  <a:fillRect l="-4533" r="-424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E144B7C-72AF-CFCC-B9DF-F0FEAA31F809}"/>
              </a:ext>
            </a:extLst>
          </p:cNvPr>
          <p:cNvSpPr txBox="1"/>
          <p:nvPr/>
        </p:nvSpPr>
        <p:spPr>
          <a:xfrm>
            <a:off x="449989" y="3549413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324A2F-149B-3633-7F29-CC9F8D03E13F}"/>
              </a:ext>
            </a:extLst>
          </p:cNvPr>
          <p:cNvSpPr txBox="1"/>
          <p:nvPr/>
        </p:nvSpPr>
        <p:spPr>
          <a:xfrm>
            <a:off x="449989" y="4024901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2CB636-74F8-17BC-0DA3-91E513F1D3CB}"/>
              </a:ext>
            </a:extLst>
          </p:cNvPr>
          <p:cNvSpPr txBox="1"/>
          <p:nvPr/>
        </p:nvSpPr>
        <p:spPr>
          <a:xfrm>
            <a:off x="449989" y="4500389"/>
            <a:ext cx="281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201A1B-EB75-00EB-1407-30447FEF4F4C}"/>
                  </a:ext>
                </a:extLst>
              </p:cNvPr>
              <p:cNvSpPr txBox="1"/>
              <p:nvPr/>
            </p:nvSpPr>
            <p:spPr>
              <a:xfrm>
                <a:off x="449989" y="4975877"/>
                <a:ext cx="530752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201A1B-EB75-00EB-1407-30447FEF4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5877"/>
                <a:ext cx="5307520" cy="630441"/>
              </a:xfrm>
              <a:prstGeom prst="rect">
                <a:avLst/>
              </a:prstGeom>
              <a:blipFill>
                <a:blip r:embed="rId7"/>
                <a:stretch>
                  <a:fillRect l="-1839" r="-206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760E363-9A6C-E0BA-771D-25BD302D5BFA}"/>
                  </a:ext>
                </a:extLst>
              </p:cNvPr>
              <p:cNvSpPr txBox="1"/>
              <p:nvPr/>
            </p:nvSpPr>
            <p:spPr>
              <a:xfrm>
                <a:off x="449989" y="5512706"/>
                <a:ext cx="5213731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760E363-9A6C-E0BA-771D-25BD302D5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12706"/>
                <a:ext cx="5213731" cy="772109"/>
              </a:xfrm>
              <a:prstGeom prst="rect">
                <a:avLst/>
              </a:prstGeom>
              <a:blipFill>
                <a:blip r:embed="rId8"/>
                <a:stretch>
                  <a:fillRect l="-1871" r="-163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6E0D40-078C-7B4F-6C68-806DD5779B3F}"/>
                  </a:ext>
                </a:extLst>
              </p:cNvPr>
              <p:cNvSpPr txBox="1"/>
              <p:nvPr/>
            </p:nvSpPr>
            <p:spPr>
              <a:xfrm>
                <a:off x="449989" y="6165304"/>
                <a:ext cx="32995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6E0D40-078C-7B4F-6C68-806DD5779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65304"/>
                <a:ext cx="3299523" cy="730136"/>
              </a:xfrm>
              <a:prstGeom prst="rect">
                <a:avLst/>
              </a:prstGeom>
              <a:blipFill>
                <a:blip r:embed="rId9"/>
                <a:stretch>
                  <a:fillRect l="-2957" r="-258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1" name="yt_shape_14261"/>
          <p:cNvSpPr txBox="1"/>
          <p:nvPr/>
        </p:nvSpPr>
        <p:spPr>
          <a:xfrm>
            <a:off x="53999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如图，把含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角的三角板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到三角板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的位置，求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62" name="yt_image_142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244923"/>
            <a:ext cx="1851660" cy="15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266">
            <a:extLst>
              <a:ext uri="{FF2B5EF4-FFF2-40B4-BE49-F238E27FC236}">
                <a16:creationId xmlns:a16="http://schemas.microsoft.com/office/drawing/2014/main" id="{89A37777-77C2-335F-9F3A-9AF717BDC01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2437" y="2884783"/>
            <a:ext cx="1699585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64">
                <a:extLst>
                  <a:ext uri="{FF2B5EF4-FFF2-40B4-BE49-F238E27FC236}">
                    <a16:creationId xmlns:a16="http://schemas.microsoft.com/office/drawing/2014/main" id="{2B89B08A-972A-99AB-2502-53525B1A97BC}"/>
                  </a:ext>
                </a:extLst>
              </p:cNvPr>
              <p:cNvSpPr txBox="1"/>
              <p:nvPr/>
            </p:nvSpPr>
            <p:spPr>
              <a:xfrm>
                <a:off x="497379" y="1819622"/>
                <a:ext cx="6989349" cy="49586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4264">
                <a:extLst>
                  <a:ext uri="{FF2B5EF4-FFF2-40B4-BE49-F238E27FC236}">
                    <a16:creationId xmlns:a16="http://schemas.microsoft.com/office/drawing/2014/main" id="{2B89B08A-972A-99AB-2502-53525B1A97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19622"/>
                <a:ext cx="6989349" cy="4958665"/>
              </a:xfrm>
              <a:prstGeom prst="rect">
                <a:avLst/>
              </a:prstGeom>
              <a:blipFill>
                <a:blip r:embed="rId4"/>
                <a:stretch>
                  <a:fillRect l="-2705" t="-983" r="-1832" b="-9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CB02E38-1D5C-2ED8-AB59-6129FA43DEC1}"/>
              </a:ext>
            </a:extLst>
          </p:cNvPr>
          <p:cNvSpPr txBox="1"/>
          <p:nvPr/>
        </p:nvSpPr>
        <p:spPr>
          <a:xfrm>
            <a:off x="407368" y="1772816"/>
            <a:ext cx="384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FB299A6-2CAE-C91A-3FE2-82E8F40EE527}"/>
                  </a:ext>
                </a:extLst>
              </p:cNvPr>
              <p:cNvSpPr txBox="1"/>
              <p:nvPr/>
            </p:nvSpPr>
            <p:spPr>
              <a:xfrm>
                <a:off x="407368" y="2248304"/>
                <a:ext cx="444734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FB299A6-2CAE-C91A-3FE2-82E8F40EE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248304"/>
                <a:ext cx="4447349" cy="852437"/>
              </a:xfrm>
              <a:prstGeom prst="rect">
                <a:avLst/>
              </a:prstGeom>
              <a:blipFill>
                <a:blip r:embed="rId5"/>
                <a:stretch>
                  <a:fillRect l="-2195" r="-246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CFA909-EC3B-F95B-037A-8899A718BC35}"/>
                  </a:ext>
                </a:extLst>
              </p:cNvPr>
              <p:cNvSpPr txBox="1"/>
              <p:nvPr/>
            </p:nvSpPr>
            <p:spPr>
              <a:xfrm>
                <a:off x="407368" y="2883321"/>
                <a:ext cx="710184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kumimoji="0" lang="en-US" altLang="zh-CN" sz="2400" b="0" i="1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kumimoji="0" lang="en-US" altLang="zh-CN" sz="2400" b="0" i="0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CFA909-EC3B-F95B-037A-8899A718BC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883321"/>
                <a:ext cx="7101840" cy="1061162"/>
              </a:xfrm>
              <a:prstGeom prst="rect">
                <a:avLst/>
              </a:prstGeom>
              <a:blipFill>
                <a:blip r:embed="rId6"/>
                <a:stretch>
                  <a:fillRect l="-1373" r="-1459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ECF022-61D3-B36D-6980-9A269ACDD85E}"/>
                  </a:ext>
                </a:extLst>
              </p:cNvPr>
              <p:cNvSpPr txBox="1"/>
              <p:nvPr/>
            </p:nvSpPr>
            <p:spPr>
              <a:xfrm>
                <a:off x="407368" y="3974679"/>
                <a:ext cx="5079238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ECF022-61D3-B36D-6980-9A269ACDD8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974679"/>
                <a:ext cx="5079238" cy="852437"/>
              </a:xfrm>
              <a:prstGeom prst="rect">
                <a:avLst/>
              </a:prstGeom>
              <a:blipFill>
                <a:blip r:embed="rId7"/>
                <a:stretch>
                  <a:fillRect l="-1921" r="-2161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AEBA3C5-EE65-AFA2-E56F-CE6ECCDD3C86}"/>
              </a:ext>
            </a:extLst>
          </p:cNvPr>
          <p:cNvSpPr txBox="1"/>
          <p:nvPr/>
        </p:nvSpPr>
        <p:spPr>
          <a:xfrm>
            <a:off x="407368" y="4733504"/>
            <a:ext cx="211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2CF4899-C332-5266-904D-24DC1640C003}"/>
                  </a:ext>
                </a:extLst>
              </p:cNvPr>
              <p:cNvSpPr txBox="1"/>
              <p:nvPr/>
            </p:nvSpPr>
            <p:spPr>
              <a:xfrm>
                <a:off x="407368" y="5208992"/>
                <a:ext cx="3163189" cy="8542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2CF4899-C332-5266-904D-24DC1640C0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208992"/>
                <a:ext cx="3163189" cy="854215"/>
              </a:xfrm>
              <a:prstGeom prst="rect">
                <a:avLst/>
              </a:prstGeom>
              <a:blipFill>
                <a:blip r:embed="rId8"/>
                <a:stretch>
                  <a:fillRect l="-3083" r="-3276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9B66D56-01B1-6AF4-9D35-E62EE6F7E93D}"/>
                  </a:ext>
                </a:extLst>
              </p:cNvPr>
              <p:cNvSpPr txBox="1"/>
              <p:nvPr/>
            </p:nvSpPr>
            <p:spPr>
              <a:xfrm>
                <a:off x="407368" y="5969595"/>
                <a:ext cx="5238750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9B66D56-01B1-6AF4-9D35-E62EE6F7E9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969595"/>
                <a:ext cx="5238750" cy="807542"/>
              </a:xfrm>
              <a:prstGeom prst="rect">
                <a:avLst/>
              </a:prstGeom>
              <a:blipFill>
                <a:blip r:embed="rId9"/>
                <a:stretch>
                  <a:fillRect l="-1863" r="-1746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901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42</cp:revision>
  <dcterms:created xsi:type="dcterms:W3CDTF">2023-05-05T05:33:04Z</dcterms:created>
  <dcterms:modified xsi:type="dcterms:W3CDTF">2023-10-20T05:46:07Z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