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notesSlides/notesSlide1.xml" ContentType="application/vnd.openxmlformats-officedocument.presentationml.notesSlide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notesSlides/notesSlide2.xml" ContentType="application/vnd.openxmlformats-officedocument.presentationml.notesSlide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sldIdLst>
    <p:sldId id="363" r:id="rId2"/>
    <p:sldId id="405" r:id="rId3"/>
    <p:sldId id="401" r:id="rId4"/>
    <p:sldId id="400" r:id="rId5"/>
    <p:sldId id="399" r:id="rId6"/>
    <p:sldId id="398" r:id="rId7"/>
    <p:sldId id="397" r:id="rId8"/>
    <p:sldId id="395" r:id="rId9"/>
    <p:sldId id="393" r:id="rId10"/>
    <p:sldId id="392" r:id="rId11"/>
    <p:sldId id="390" r:id="rId12"/>
    <p:sldId id="389" r:id="rId13"/>
    <p:sldId id="387" r:id="rId14"/>
    <p:sldId id="386" r:id="rId15"/>
    <p:sldId id="384" r:id="rId16"/>
    <p:sldId id="382" r:id="rId17"/>
    <p:sldId id="381" r:id="rId18"/>
    <p:sldId id="379" r:id="rId19"/>
    <p:sldId id="378" r:id="rId20"/>
    <p:sldId id="377" r:id="rId21"/>
    <p:sldId id="376" r:id="rId22"/>
    <p:sldId id="373" r:id="rId23"/>
    <p:sldId id="372" r:id="rId24"/>
    <p:sldId id="371" r:id="rId25"/>
    <p:sldId id="370" r:id="rId26"/>
    <p:sldId id="369" r:id="rId27"/>
    <p:sldId id="368" r:id="rId28"/>
    <p:sldId id="366" r:id="rId29"/>
    <p:sldId id="365" r:id="rId30"/>
    <p:sldId id="364" r:id="rId31"/>
  </p:sldIdLst>
  <p:sldSz cx="12192000" cy="6858000"/>
  <p:notesSz cx="6858000" cy="9144000"/>
  <p:custDataLst>
    <p:tags r:id="rId33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3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 showGuides="1">
      <p:cViewPr varScale="1">
        <p:scale>
          <a:sx n="64" d="100"/>
          <a:sy n="64" d="100"/>
        </p:scale>
        <p:origin x="876" y="66"/>
      </p:cViewPr>
      <p:guideLst>
        <p:guide orient="horz" pos="2143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2023/10/20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7" Type="http://schemas.openxmlformats.org/officeDocument/2006/relationships/image" Target="../media/image14.png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.xml"/><Relationship Id="rId4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5.xml"/><Relationship Id="rId4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6.xml"/><Relationship Id="rId4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7" Type="http://schemas.openxmlformats.org/officeDocument/2006/relationships/image" Target="../media/image23.png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0.xml"/><Relationship Id="rId4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1.xml"/><Relationship Id="rId4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2.xml"/><Relationship Id="rId4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4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tags" Target="../tags/tag4.xml"/><Relationship Id="rId7" Type="http://schemas.openxmlformats.org/officeDocument/2006/relationships/image" Target="../media/image5.png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image" Target="../media/image4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6.xml"/><Relationship Id="rId1" Type="http://schemas.openxmlformats.org/officeDocument/2006/relationships/tags" Target="../tags/tag25.xml"/><Relationship Id="rId4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tags" Target="../tags/tag34.xml"/><Relationship Id="rId13" Type="http://schemas.openxmlformats.org/officeDocument/2006/relationships/image" Target="../media/image34.png"/><Relationship Id="rId3" Type="http://schemas.openxmlformats.org/officeDocument/2006/relationships/tags" Target="../tags/tag29.xml"/><Relationship Id="rId7" Type="http://schemas.openxmlformats.org/officeDocument/2006/relationships/tags" Target="../tags/tag33.xml"/><Relationship Id="rId12" Type="http://schemas.openxmlformats.org/officeDocument/2006/relationships/image" Target="../media/image33.png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tags" Target="../tags/tag32.xml"/><Relationship Id="rId11" Type="http://schemas.openxmlformats.org/officeDocument/2006/relationships/image" Target="../media/image32.png"/><Relationship Id="rId5" Type="http://schemas.openxmlformats.org/officeDocument/2006/relationships/tags" Target="../tags/tag31.xml"/><Relationship Id="rId10" Type="http://schemas.openxmlformats.org/officeDocument/2006/relationships/slideLayout" Target="../slideLayouts/slideLayout1.xml"/><Relationship Id="rId4" Type="http://schemas.openxmlformats.org/officeDocument/2006/relationships/tags" Target="../tags/tag30.xml"/><Relationship Id="rId9" Type="http://schemas.openxmlformats.org/officeDocument/2006/relationships/tags" Target="../tags/tag3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image" Target="../media/image34.png"/><Relationship Id="rId4" Type="http://schemas.openxmlformats.org/officeDocument/2006/relationships/image" Target="../media/image3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8.xml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tags" Target="../tags/tag41.xml"/><Relationship Id="rId7" Type="http://schemas.openxmlformats.org/officeDocument/2006/relationships/image" Target="../media/image41.png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6" Type="http://schemas.openxmlformats.org/officeDocument/2006/relationships/image" Target="../media/image40.png"/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tags" Target="../tags/tag49.xml"/><Relationship Id="rId13" Type="http://schemas.openxmlformats.org/officeDocument/2006/relationships/tags" Target="../tags/tag54.xml"/><Relationship Id="rId3" Type="http://schemas.openxmlformats.org/officeDocument/2006/relationships/tags" Target="../tags/tag44.xml"/><Relationship Id="rId7" Type="http://schemas.openxmlformats.org/officeDocument/2006/relationships/tags" Target="../tags/tag48.xml"/><Relationship Id="rId12" Type="http://schemas.openxmlformats.org/officeDocument/2006/relationships/tags" Target="../tags/tag53.xml"/><Relationship Id="rId17" Type="http://schemas.openxmlformats.org/officeDocument/2006/relationships/image" Target="../media/image43.png"/><Relationship Id="rId2" Type="http://schemas.openxmlformats.org/officeDocument/2006/relationships/tags" Target="../tags/tag43.xml"/><Relationship Id="rId16" Type="http://schemas.openxmlformats.org/officeDocument/2006/relationships/image" Target="../media/image41.png"/><Relationship Id="rId1" Type="http://schemas.openxmlformats.org/officeDocument/2006/relationships/tags" Target="../tags/tag42.xml"/><Relationship Id="rId6" Type="http://schemas.openxmlformats.org/officeDocument/2006/relationships/tags" Target="../tags/tag47.xml"/><Relationship Id="rId11" Type="http://schemas.openxmlformats.org/officeDocument/2006/relationships/tags" Target="../tags/tag52.xml"/><Relationship Id="rId5" Type="http://schemas.openxmlformats.org/officeDocument/2006/relationships/tags" Target="../tags/tag46.xml"/><Relationship Id="rId15" Type="http://schemas.openxmlformats.org/officeDocument/2006/relationships/image" Target="../media/image42.png"/><Relationship Id="rId10" Type="http://schemas.openxmlformats.org/officeDocument/2006/relationships/tags" Target="../tags/tag51.xml"/><Relationship Id="rId4" Type="http://schemas.openxmlformats.org/officeDocument/2006/relationships/tags" Target="../tags/tag45.xml"/><Relationship Id="rId9" Type="http://schemas.openxmlformats.org/officeDocument/2006/relationships/tags" Target="../tags/tag50.xml"/><Relationship Id="rId14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5.xml"/><Relationship Id="rId4" Type="http://schemas.openxmlformats.org/officeDocument/2006/relationships/image" Target="../media/image45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tags" Target="../tags/tag58.xml"/><Relationship Id="rId7" Type="http://schemas.openxmlformats.org/officeDocument/2006/relationships/image" Target="../media/image46.png"/><Relationship Id="rId2" Type="http://schemas.openxmlformats.org/officeDocument/2006/relationships/tags" Target="../tags/tag57.xml"/><Relationship Id="rId1" Type="http://schemas.openxmlformats.org/officeDocument/2006/relationships/tags" Target="../tags/tag56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60.xml"/><Relationship Id="rId4" Type="http://schemas.openxmlformats.org/officeDocument/2006/relationships/tags" Target="../tags/tag5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tags" Target="../tags/tag68.xml"/><Relationship Id="rId3" Type="http://schemas.openxmlformats.org/officeDocument/2006/relationships/tags" Target="../tags/tag63.xml"/><Relationship Id="rId7" Type="http://schemas.openxmlformats.org/officeDocument/2006/relationships/tags" Target="../tags/tag67.xml"/><Relationship Id="rId12" Type="http://schemas.openxmlformats.org/officeDocument/2006/relationships/image" Target="../media/image45.png"/><Relationship Id="rId2" Type="http://schemas.openxmlformats.org/officeDocument/2006/relationships/tags" Target="../tags/tag62.xml"/><Relationship Id="rId1" Type="http://schemas.openxmlformats.org/officeDocument/2006/relationships/tags" Target="../tags/tag61.xml"/><Relationship Id="rId6" Type="http://schemas.openxmlformats.org/officeDocument/2006/relationships/tags" Target="../tags/tag66.xml"/><Relationship Id="rId11" Type="http://schemas.openxmlformats.org/officeDocument/2006/relationships/image" Target="../media/image46.png"/><Relationship Id="rId5" Type="http://schemas.openxmlformats.org/officeDocument/2006/relationships/tags" Target="../tags/tag65.xml"/><Relationship Id="rId10" Type="http://schemas.openxmlformats.org/officeDocument/2006/relationships/image" Target="../media/image47.png"/><Relationship Id="rId4" Type="http://schemas.openxmlformats.org/officeDocument/2006/relationships/tags" Target="../tags/tag64.xml"/><Relationship Id="rId9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813" y="1533490"/>
            <a:ext cx="10800000" cy="37370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900" y="779780"/>
            <a:ext cx="9492615" cy="13271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15" y="2011680"/>
            <a:ext cx="9492615" cy="34086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2"/>
            </p:custDataLst>
          </p:nvPr>
        </p:nvSpPr>
        <p:spPr bwMode="auto">
          <a:xfrm>
            <a:off x="8742045" y="4172585"/>
            <a:ext cx="621665" cy="3917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114" r="4564"/>
          <a:stretch>
            <a:fillRect/>
          </a:stretch>
        </p:blipFill>
        <p:spPr>
          <a:xfrm>
            <a:off x="9624695" y="1628775"/>
            <a:ext cx="2696845" cy="22186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734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186666" y="2603029"/>
            <a:ext cx="447619" cy="391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386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272380" y="1851912"/>
            <a:ext cx="866665" cy="2964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329"/>
          <a:stretch>
            <a:fillRect/>
          </a:stretch>
        </p:blipFill>
        <p:spPr>
          <a:xfrm>
            <a:off x="4152265" y="1052830"/>
            <a:ext cx="4176485" cy="46266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11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948430" y="3273425"/>
            <a:ext cx="533400" cy="9747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555"/>
          <a:stretch>
            <a:fillRect/>
          </a:stretch>
        </p:blipFill>
        <p:spPr>
          <a:xfrm>
            <a:off x="5592445" y="2924810"/>
            <a:ext cx="5493385" cy="39592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863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167619" y="2524864"/>
            <a:ext cx="466666" cy="2953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8221"/>
          <a:stretch>
            <a:fillRect/>
          </a:stretch>
        </p:blipFill>
        <p:spPr>
          <a:xfrm>
            <a:off x="5160010" y="3284855"/>
            <a:ext cx="2352130" cy="2761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4543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2493460"/>
            <a:ext cx="10800000" cy="1521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2"/>
            </p:custDataLst>
          </p:nvPr>
        </p:nvSpPr>
        <p:spPr bwMode="auto">
          <a:xfrm>
            <a:off x="10076903" y="2780595"/>
            <a:ext cx="457142" cy="2967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44" r="41556"/>
          <a:stretch>
            <a:fillRect/>
          </a:stretch>
        </p:blipFill>
        <p:spPr>
          <a:xfrm>
            <a:off x="4152265" y="4004945"/>
            <a:ext cx="4104005" cy="2761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5586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034285" y="1966467"/>
            <a:ext cx="695238" cy="4111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338"/>
          <a:stretch>
            <a:fillRect/>
          </a:stretch>
        </p:blipFill>
        <p:spPr>
          <a:xfrm>
            <a:off x="4872445" y="3068955"/>
            <a:ext cx="4391570" cy="2761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477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977142" y="2556545"/>
            <a:ext cx="257142" cy="2959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889"/>
          <a:stretch>
            <a:fillRect/>
          </a:stretch>
        </p:blipFill>
        <p:spPr>
          <a:xfrm>
            <a:off x="4439920" y="2636520"/>
            <a:ext cx="4440010" cy="35591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584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329523" y="3573010"/>
            <a:ext cx="1600000" cy="4096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446" r="24224"/>
          <a:stretch>
            <a:fillRect/>
          </a:stretch>
        </p:blipFill>
        <p:spPr>
          <a:xfrm>
            <a:off x="7968615" y="3140710"/>
            <a:ext cx="3599725" cy="35591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57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20165" y="3172460"/>
            <a:ext cx="4789170" cy="8248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auto">
          <a:xfrm>
            <a:off x="1447165" y="4144645"/>
            <a:ext cx="4789170" cy="6134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2"/>
            </p:custDataLst>
          </p:nvPr>
        </p:nvSpPr>
        <p:spPr bwMode="auto">
          <a:xfrm>
            <a:off x="1487805" y="4940935"/>
            <a:ext cx="4789170" cy="6134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8406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812740"/>
            <a:ext cx="10800000" cy="16936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2"/>
            </p:custDataLst>
          </p:nvPr>
        </p:nvSpPr>
        <p:spPr bwMode="auto">
          <a:xfrm>
            <a:off x="10567619" y="1994542"/>
            <a:ext cx="342858" cy="2966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572960"/>
            <a:ext cx="10800000" cy="30436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auto">
          <a:xfrm>
            <a:off x="10577142" y="4851478"/>
            <a:ext cx="342857" cy="2957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386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67790" y="4137025"/>
            <a:ext cx="1795145" cy="3429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367790" y="4789170"/>
            <a:ext cx="7882255" cy="13144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auto">
          <a:xfrm>
            <a:off x="3162935" y="4137025"/>
            <a:ext cx="2506980" cy="3429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2"/>
            </p:custDataLst>
          </p:nvPr>
        </p:nvSpPr>
        <p:spPr bwMode="auto">
          <a:xfrm>
            <a:off x="5669915" y="4149090"/>
            <a:ext cx="1795145" cy="3429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2" grpId="0" bldLvl="0" animBg="1"/>
      <p:bldP spid="5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188410"/>
            <a:ext cx="10800000" cy="19636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7050" y="2069280"/>
            <a:ext cx="10800000" cy="7977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7050" y="2996380"/>
            <a:ext cx="10800000" cy="3289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3"/>
            </p:custDataLst>
          </p:nvPr>
        </p:nvSpPr>
        <p:spPr bwMode="auto">
          <a:xfrm>
            <a:off x="1409065" y="3196590"/>
            <a:ext cx="3238500" cy="3333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auto">
          <a:xfrm>
            <a:off x="1208954" y="3873470"/>
            <a:ext cx="1657142" cy="2669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auto">
          <a:xfrm>
            <a:off x="1209040" y="4521835"/>
            <a:ext cx="1556385" cy="304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6"/>
            </p:custDataLst>
          </p:nvPr>
        </p:nvSpPr>
        <p:spPr bwMode="auto">
          <a:xfrm>
            <a:off x="1208954" y="5131905"/>
            <a:ext cx="2580952" cy="3432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7"/>
            </p:custDataLst>
          </p:nvPr>
        </p:nvSpPr>
        <p:spPr bwMode="auto">
          <a:xfrm>
            <a:off x="1208954" y="5780190"/>
            <a:ext cx="2666666" cy="3336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8"/>
            </p:custDataLst>
          </p:nvPr>
        </p:nvSpPr>
        <p:spPr bwMode="auto">
          <a:xfrm>
            <a:off x="4655820" y="3212465"/>
            <a:ext cx="3238500" cy="3333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9"/>
            </p:custDataLst>
          </p:nvPr>
        </p:nvSpPr>
        <p:spPr bwMode="auto">
          <a:xfrm>
            <a:off x="2866390" y="4521835"/>
            <a:ext cx="1556385" cy="304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45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681990" y="995045"/>
            <a:ext cx="2256155" cy="8159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1990" y="2183765"/>
            <a:ext cx="1499870" cy="3054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1990" y="2861310"/>
            <a:ext cx="6048375" cy="3721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681990" y="3606800"/>
            <a:ext cx="4882515" cy="8515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auto">
          <a:xfrm>
            <a:off x="2207895" y="2182495"/>
            <a:ext cx="1543685" cy="3054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902"/>
          <a:stretch>
            <a:fillRect/>
          </a:stretch>
        </p:blipFill>
        <p:spPr>
          <a:xfrm>
            <a:off x="7896315" y="1052830"/>
            <a:ext cx="4222660" cy="32893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8" grpId="0" bldLvl="0" animBg="1"/>
      <p:bldP spid="13" grpId="0" bldLvl="0" animBg="1"/>
      <p:bldP spid="2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260165"/>
            <a:ext cx="10800000" cy="4209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48075" y="4218305"/>
            <a:ext cx="5093335" cy="2639695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654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62857" y="1105437"/>
            <a:ext cx="2847619" cy="3335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04" y="1744028"/>
            <a:ext cx="5180952" cy="3335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1990" y="2271395"/>
            <a:ext cx="542925" cy="4254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1990" y="3011805"/>
            <a:ext cx="1891665" cy="24955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  <p:bldP spid="8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73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002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95325" y="3215640"/>
            <a:ext cx="4266565" cy="3937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20090" y="3843020"/>
            <a:ext cx="2114550" cy="4337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816090" y="972185"/>
            <a:ext cx="4187190" cy="3011805"/>
          </a:xfrm>
          <a:prstGeom prst="rect">
            <a:avLst/>
          </a:prstGeom>
        </p:spPr>
      </p:pic>
      <p:sp useBgFill="1">
        <p:nvSpPr>
          <p:cNvPr id="5" name="矩形 4"/>
          <p:cNvSpPr/>
          <p:nvPr>
            <p:custDataLst>
              <p:tags r:id="rId1"/>
            </p:custDataLst>
          </p:nvPr>
        </p:nvSpPr>
        <p:spPr bwMode="auto">
          <a:xfrm>
            <a:off x="5019040" y="3260725"/>
            <a:ext cx="2039620" cy="3435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0145"/>
          <a:stretch>
            <a:fillRect/>
          </a:stretch>
        </p:blipFill>
        <p:spPr>
          <a:xfrm>
            <a:off x="720090" y="4077335"/>
            <a:ext cx="10800080" cy="16556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>
            <p:custDataLst>
              <p:tags r:id="rId3"/>
            </p:custDataLst>
          </p:nvPr>
        </p:nvSpPr>
        <p:spPr bwMode="auto">
          <a:xfrm>
            <a:off x="767715" y="4293235"/>
            <a:ext cx="7273290" cy="15462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5" grpId="0" bldLvl="0" animBg="1"/>
      <p:bldP spid="8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811"/>
          <a:stretch>
            <a:fillRect/>
          </a:stretch>
        </p:blipFill>
        <p:spPr>
          <a:xfrm>
            <a:off x="623570" y="764540"/>
            <a:ext cx="9356725" cy="2094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auto">
          <a:xfrm>
            <a:off x="479425" y="836295"/>
            <a:ext cx="3984625" cy="5187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6"/>
          <a:stretch>
            <a:fillRect/>
          </a:stretch>
        </p:blipFill>
        <p:spPr>
          <a:xfrm>
            <a:off x="7536180" y="620395"/>
            <a:ext cx="3862705" cy="2778760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70" y="2709545"/>
            <a:ext cx="8908415" cy="41300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5" name="矩形 14"/>
          <p:cNvSpPr/>
          <p:nvPr>
            <p:custDataLst>
              <p:tags r:id="rId3"/>
            </p:custDataLst>
          </p:nvPr>
        </p:nvSpPr>
        <p:spPr bwMode="auto">
          <a:xfrm>
            <a:off x="4439920" y="764540"/>
            <a:ext cx="2075180" cy="5187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4"/>
            </p:custDataLst>
          </p:nvPr>
        </p:nvSpPr>
        <p:spPr bwMode="auto">
          <a:xfrm>
            <a:off x="505460" y="1393825"/>
            <a:ext cx="2409190" cy="4356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5"/>
            </p:custDataLst>
          </p:nvPr>
        </p:nvSpPr>
        <p:spPr bwMode="auto">
          <a:xfrm>
            <a:off x="191770" y="1988820"/>
            <a:ext cx="2409190" cy="3962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6"/>
            </p:custDataLst>
          </p:nvPr>
        </p:nvSpPr>
        <p:spPr bwMode="auto">
          <a:xfrm>
            <a:off x="2639695" y="1916430"/>
            <a:ext cx="3119755" cy="3962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7"/>
            </p:custDataLst>
          </p:nvPr>
        </p:nvSpPr>
        <p:spPr bwMode="auto">
          <a:xfrm>
            <a:off x="549910" y="2420620"/>
            <a:ext cx="2554605" cy="3962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>
            <p:custDataLst>
              <p:tags r:id="rId8"/>
            </p:custDataLst>
          </p:nvPr>
        </p:nvSpPr>
        <p:spPr bwMode="auto">
          <a:xfrm>
            <a:off x="505460" y="2806700"/>
            <a:ext cx="5591175" cy="15011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>
            <p:custDataLst>
              <p:tags r:id="rId9"/>
            </p:custDataLst>
          </p:nvPr>
        </p:nvSpPr>
        <p:spPr bwMode="auto">
          <a:xfrm>
            <a:off x="549910" y="4548505"/>
            <a:ext cx="2117725" cy="6692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>
            <p:custDataLst>
              <p:tags r:id="rId10"/>
            </p:custDataLst>
          </p:nvPr>
        </p:nvSpPr>
        <p:spPr bwMode="auto">
          <a:xfrm>
            <a:off x="2639695" y="4580890"/>
            <a:ext cx="2769235" cy="6692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>
            <p:custDataLst>
              <p:tags r:id="rId11"/>
            </p:custDataLst>
          </p:nvPr>
        </p:nvSpPr>
        <p:spPr bwMode="auto">
          <a:xfrm>
            <a:off x="335280" y="5501640"/>
            <a:ext cx="2064385" cy="7569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>
            <p:custDataLst>
              <p:tags r:id="rId12"/>
            </p:custDataLst>
          </p:nvPr>
        </p:nvSpPr>
        <p:spPr bwMode="auto">
          <a:xfrm>
            <a:off x="2399665" y="5445125"/>
            <a:ext cx="2064385" cy="7569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>
            <p:custDataLst>
              <p:tags r:id="rId13"/>
            </p:custDataLst>
          </p:nvPr>
        </p:nvSpPr>
        <p:spPr bwMode="auto">
          <a:xfrm>
            <a:off x="505460" y="6305550"/>
            <a:ext cx="4829175" cy="4006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5" grpId="0" bldLvl="0" animBg="1"/>
      <p:bldP spid="17" grpId="0" bldLvl="0" animBg="1"/>
      <p:bldP spid="18" grpId="0" bldLvl="0" animBg="1"/>
      <p:bldP spid="19" grpId="0" bldLvl="0" animBg="1"/>
      <p:bldP spid="21" grpId="0" bldLvl="0" animBg="1"/>
      <p:bldP spid="22" grpId="0" bldLvl="0" animBg="1"/>
      <p:bldP spid="23" grpId="0" bldLvl="0" animBg="1"/>
      <p:bldP spid="24" grpId="0" bldLvl="0" animBg="1"/>
      <p:bldP spid="25" grpId="0" bldLvl="0" animBg="1"/>
      <p:bldP spid="26" grpId="0" bldLvl="0" animBg="1"/>
      <p:bldP spid="27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25" y="764990"/>
            <a:ext cx="10800000" cy="3681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92220" y="4149090"/>
            <a:ext cx="3454400" cy="2807970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217"/>
          <a:stretch>
            <a:fillRect/>
          </a:stretch>
        </p:blipFill>
        <p:spPr>
          <a:xfrm>
            <a:off x="720090" y="972185"/>
            <a:ext cx="6888570" cy="50317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34390" y="1238885"/>
            <a:ext cx="3160395" cy="3238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90" y="1867535"/>
            <a:ext cx="1796415" cy="3143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1990" y="2468245"/>
            <a:ext cx="2911475" cy="3333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1904" y="3116240"/>
            <a:ext cx="228571" cy="571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81990" y="3096895"/>
            <a:ext cx="3382010" cy="304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81990" y="3697605"/>
            <a:ext cx="1797050" cy="3333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681990" y="4171315"/>
            <a:ext cx="5921375" cy="4597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681904" y="4926932"/>
            <a:ext cx="3152380" cy="3335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681904" y="5546380"/>
            <a:ext cx="3123809" cy="3144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1"/>
            </p:custDataLst>
          </p:nvPr>
        </p:nvSpPr>
        <p:spPr bwMode="auto">
          <a:xfrm>
            <a:off x="4101465" y="1196340"/>
            <a:ext cx="2795905" cy="4476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2"/>
            </p:custDataLst>
          </p:nvPr>
        </p:nvSpPr>
        <p:spPr bwMode="auto">
          <a:xfrm>
            <a:off x="2478405" y="1868170"/>
            <a:ext cx="2827020" cy="3143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3"/>
            </p:custDataLst>
          </p:nvPr>
        </p:nvSpPr>
        <p:spPr bwMode="auto">
          <a:xfrm>
            <a:off x="3575685" y="2486660"/>
            <a:ext cx="3118485" cy="3143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7608570" y="980440"/>
            <a:ext cx="3584575" cy="2913380"/>
          </a:xfrm>
          <a:prstGeom prst="rect">
            <a:avLst/>
          </a:prstGeom>
        </p:spPr>
      </p:pic>
      <p:sp useBgFill="1">
        <p:nvSpPr>
          <p:cNvPr id="13" name="矩形 12"/>
          <p:cNvSpPr/>
          <p:nvPr>
            <p:custDataLst>
              <p:tags r:id="rId5"/>
            </p:custDataLst>
          </p:nvPr>
        </p:nvSpPr>
        <p:spPr bwMode="auto">
          <a:xfrm>
            <a:off x="2567940" y="3665855"/>
            <a:ext cx="4145915" cy="3968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9" grpId="0" animBg="1"/>
      <p:bldP spid="10" grpId="0" bldLvl="0" animBg="1"/>
      <p:bldP spid="12" grpId="0" bldLvl="0" animBg="1"/>
      <p:bldP spid="15" grpId="0" bldLvl="0" animBg="1"/>
      <p:bldP spid="17" grpId="0" animBg="1"/>
      <p:bldP spid="18" grpId="0" animBg="1"/>
      <p:bldP spid="19" grpId="0" bldLvl="0" animBg="1"/>
      <p:bldP spid="5" grpId="0" bldLvl="0" animBg="1"/>
      <p:bldP spid="7" grpId="0" bldLvl="0" animBg="1"/>
      <p:bldP spid="1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62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96190" y="2097230"/>
            <a:ext cx="295237" cy="3051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2641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2625" y="1122045"/>
            <a:ext cx="2500630" cy="356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2517" y="1750631"/>
            <a:ext cx="2923669" cy="2908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2625" y="2369820"/>
            <a:ext cx="3914140" cy="3625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720090" y="2951480"/>
            <a:ext cx="1714500" cy="3098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82625" y="3542665"/>
            <a:ext cx="3130550" cy="3282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682625" y="4170680"/>
            <a:ext cx="4713605" cy="7302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682625" y="5203190"/>
            <a:ext cx="5554345" cy="356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682625" y="5868670"/>
            <a:ext cx="7664450" cy="8096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auto">
          <a:xfrm>
            <a:off x="4512310" y="2369820"/>
            <a:ext cx="3914140" cy="3625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>
            <p:custDataLst>
              <p:tags r:id="rId2"/>
            </p:custDataLst>
          </p:nvPr>
        </p:nvSpPr>
        <p:spPr bwMode="auto">
          <a:xfrm>
            <a:off x="6311900" y="5203190"/>
            <a:ext cx="3914140" cy="3625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112" b="42390"/>
          <a:stretch>
            <a:fillRect/>
          </a:stretch>
        </p:blipFill>
        <p:spPr>
          <a:xfrm>
            <a:off x="7536180" y="972185"/>
            <a:ext cx="3983990" cy="28987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7608570" y="980440"/>
            <a:ext cx="3584575" cy="2913380"/>
          </a:xfrm>
          <a:prstGeom prst="rect">
            <a:avLst/>
          </a:prstGeom>
        </p:spPr>
      </p:pic>
      <p:sp useBgFill="1">
        <p:nvSpPr>
          <p:cNvPr id="9" name="矩形 8"/>
          <p:cNvSpPr/>
          <p:nvPr>
            <p:custDataLst>
              <p:tags r:id="rId5"/>
            </p:custDataLst>
          </p:nvPr>
        </p:nvSpPr>
        <p:spPr bwMode="auto">
          <a:xfrm>
            <a:off x="3215640" y="1094105"/>
            <a:ext cx="2454275" cy="4051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6"/>
            </p:custDataLst>
          </p:nvPr>
        </p:nvSpPr>
        <p:spPr bwMode="auto">
          <a:xfrm>
            <a:off x="2495550" y="2907030"/>
            <a:ext cx="2900680" cy="3854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7"/>
            </p:custDataLst>
          </p:nvPr>
        </p:nvSpPr>
        <p:spPr bwMode="auto">
          <a:xfrm>
            <a:off x="5457190" y="2853055"/>
            <a:ext cx="1869440" cy="4349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8"/>
            </p:custDataLst>
          </p:nvPr>
        </p:nvSpPr>
        <p:spPr bwMode="auto">
          <a:xfrm>
            <a:off x="3863975" y="3529330"/>
            <a:ext cx="2555240" cy="4292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bldLvl="0" animBg="1"/>
      <p:bldP spid="11" grpId="0" bldLvl="0" animBg="1"/>
      <p:bldP spid="12" grpId="0" bldLvl="0" animBg="1"/>
      <p:bldP spid="13" grpId="0" bldLvl="0" animBg="1"/>
      <p:bldP spid="15" grpId="0" bldLvl="0" animBg="1"/>
      <p:bldP spid="18" grpId="0" bldLvl="0" animBg="1"/>
      <p:bldP spid="2" grpId="0" bldLvl="0" animBg="1"/>
      <p:bldP spid="22" grpId="0" bldLvl="0" animBg="1"/>
      <p:bldP spid="9" grpId="0" bldLvl="0" animBg="1"/>
      <p:bldP spid="10" grpId="0" bldLvl="0" animBg="1"/>
      <p:bldP spid="14" grpId="0" bldLvl="0" animBg="1"/>
      <p:bldP spid="1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659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24761" y="1210636"/>
            <a:ext cx="266666" cy="2959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26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96190" y="2002301"/>
            <a:ext cx="295237" cy="3052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693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96190" y="2154585"/>
            <a:ext cx="295237" cy="3051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6022"/>
          <a:stretch>
            <a:fillRect/>
          </a:stretch>
        </p:blipFill>
        <p:spPr>
          <a:xfrm>
            <a:off x="718820" y="899795"/>
            <a:ext cx="10800080" cy="20969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94920" y="2587465"/>
            <a:ext cx="304761" cy="2956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483" r="51827"/>
          <a:stretch>
            <a:fillRect/>
          </a:stretch>
        </p:blipFill>
        <p:spPr>
          <a:xfrm>
            <a:off x="7031355" y="2996565"/>
            <a:ext cx="3935095" cy="19665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324"/>
          <a:stretch>
            <a:fillRect/>
          </a:stretch>
        </p:blipFill>
        <p:spPr>
          <a:xfrm>
            <a:off x="1126490" y="3140075"/>
            <a:ext cx="6985090" cy="28225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758" t="45483"/>
          <a:stretch>
            <a:fillRect/>
          </a:stretch>
        </p:blipFill>
        <p:spPr>
          <a:xfrm>
            <a:off x="8687435" y="4940300"/>
            <a:ext cx="3766820" cy="19196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72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24761" y="1867586"/>
            <a:ext cx="266666" cy="295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328"/>
          <a:stretch>
            <a:fillRect/>
          </a:stretch>
        </p:blipFill>
        <p:spPr>
          <a:xfrm>
            <a:off x="4944110" y="3068955"/>
            <a:ext cx="2664550" cy="3227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764355"/>
            <a:ext cx="10800000" cy="4344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43815" y="3079540"/>
            <a:ext cx="295237" cy="3048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42" r="42220"/>
          <a:stretch>
            <a:fillRect/>
          </a:stretch>
        </p:blipFill>
        <p:spPr>
          <a:xfrm>
            <a:off x="3575685" y="3716655"/>
            <a:ext cx="3600450" cy="3227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TY1YTJmZjRhMDVhODY4MWZkM2Y1NjZmNGFiZDE4MjE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0</Words>
  <Application>Microsoft Office PowerPoint</Application>
  <PresentationFormat>宽屏</PresentationFormat>
  <Paragraphs>0</Paragraphs>
  <Slides>30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39</cp:revision>
  <dcterms:created xsi:type="dcterms:W3CDTF">2015-09-16T06:52:00Z</dcterms:created>
  <dcterms:modified xsi:type="dcterms:W3CDTF">2023-10-20T07:31:45Z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