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19" r:id="rId4"/>
    <p:sldId id="416" r:id="rId5"/>
    <p:sldId id="415" r:id="rId6"/>
    <p:sldId id="414" r:id="rId7"/>
    <p:sldId id="413" r:id="rId8"/>
    <p:sldId id="412" r:id="rId9"/>
    <p:sldId id="410" r:id="rId10"/>
    <p:sldId id="408" r:id="rId11"/>
    <p:sldId id="407" r:id="rId12"/>
    <p:sldId id="406" r:id="rId13"/>
    <p:sldId id="405" r:id="rId14"/>
    <p:sldId id="403" r:id="rId15"/>
    <p:sldId id="402" r:id="rId16"/>
    <p:sldId id="401" r:id="rId17"/>
    <p:sldId id="399" r:id="rId18"/>
    <p:sldId id="398" r:id="rId19"/>
    <p:sldId id="397" r:id="rId20"/>
    <p:sldId id="395" r:id="rId21"/>
    <p:sldId id="394" r:id="rId22"/>
    <p:sldId id="393" r:id="rId23"/>
    <p:sldId id="392" r:id="rId24"/>
    <p:sldId id="390" r:id="rId25"/>
    <p:sldId id="389" r:id="rId26"/>
    <p:sldId id="387" r:id="rId27"/>
    <p:sldId id="386" r:id="rId28"/>
    <p:sldId id="385" r:id="rId29"/>
    <p:sldId id="384" r:id="rId30"/>
    <p:sldId id="383" r:id="rId31"/>
    <p:sldId id="382" r:id="rId32"/>
    <p:sldId id="381" r:id="rId33"/>
    <p:sldId id="380" r:id="rId34"/>
    <p:sldId id="379" r:id="rId35"/>
    <p:sldId id="378" r:id="rId36"/>
    <p:sldId id="377" r:id="rId37"/>
    <p:sldId id="375" r:id="rId38"/>
    <p:sldId id="374" r:id="rId39"/>
    <p:sldId id="373" r:id="rId40"/>
    <p:sldId id="372" r:id="rId41"/>
    <p:sldId id="371" r:id="rId42"/>
    <p:sldId id="370" r:id="rId43"/>
    <p:sldId id="368" r:id="rId44"/>
    <p:sldId id="367" r:id="rId45"/>
    <p:sldId id="366" r:id="rId46"/>
    <p:sldId id="365" r:id="rId47"/>
  </p:sldIdLst>
  <p:sldSz cx="12192000" cy="6858000"/>
  <p:notesSz cx="6858000" cy="9144000"/>
  <p:custDataLst>
    <p:tags r:id="rId5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4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76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image" Target="../media/image22.png"/><Relationship Id="rId4" Type="http://schemas.openxmlformats.org/officeDocument/2006/relationships/tags" Target="../tags/tag11.xml"/><Relationship Id="rId3" Type="http://schemas.openxmlformats.org/officeDocument/2006/relationships/image" Target="../media/image18.png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6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7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8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9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34.png"/><Relationship Id="rId2" Type="http://schemas.openxmlformats.org/officeDocument/2006/relationships/tags" Target="../tags/tag20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25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39.png"/><Relationship Id="rId2" Type="http://schemas.openxmlformats.org/officeDocument/2006/relationships/tags" Target="../tags/tag26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9.png"/><Relationship Id="rId10" Type="http://schemas.openxmlformats.org/officeDocument/2006/relationships/tags" Target="../tags/tag37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tags" Target="../tags/tag40.xml"/><Relationship Id="rId4" Type="http://schemas.openxmlformats.org/officeDocument/2006/relationships/image" Target="../media/image38.png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image" Target="../media/image39.png"/><Relationship Id="rId4" Type="http://schemas.openxmlformats.org/officeDocument/2006/relationships/tags" Target="../tags/tag42.xml"/><Relationship Id="rId3" Type="http://schemas.openxmlformats.org/officeDocument/2006/relationships/image" Target="../media/image38.png"/><Relationship Id="rId2" Type="http://schemas.openxmlformats.org/officeDocument/2006/relationships/tags" Target="../tags/tag4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tags" Target="../tags/tag48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9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5.xml"/><Relationship Id="rId7" Type="http://schemas.openxmlformats.org/officeDocument/2006/relationships/image" Target="../media/image50.png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tags" Target="../tags/tag58.xml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tags" Target="../tags/tag59.xml"/><Relationship Id="rId1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7.xml"/><Relationship Id="rId5" Type="http://schemas.openxmlformats.org/officeDocument/2006/relationships/image" Target="../media/image54.png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image" Target="../media/image54.png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tags" Target="../tags/tag75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735"/>
            <a:ext cx="10800000" cy="35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548640"/>
            <a:ext cx="9714865" cy="471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6080" y="4152900"/>
            <a:ext cx="404495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t="27563" r="11700" b="-184"/>
          <a:stretch>
            <a:fillRect/>
          </a:stretch>
        </p:blipFill>
        <p:spPr>
          <a:xfrm>
            <a:off x="9680575" y="3303270"/>
            <a:ext cx="2464435" cy="339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9523" y="2182774"/>
            <a:ext cx="600000" cy="29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96190" y="3107539"/>
            <a:ext cx="1600000" cy="381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67619" y="4585256"/>
            <a:ext cx="971428" cy="36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39047" y="5691160"/>
            <a:ext cx="257141" cy="29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10476" y="1972588"/>
            <a:ext cx="590476" cy="33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5304155" y="1700530"/>
            <a:ext cx="2423885" cy="436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6666" y="3493698"/>
            <a:ext cx="666666" cy="315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62857" y="2652000"/>
            <a:ext cx="247619" cy="2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8" r="44220"/>
          <a:stretch>
            <a:fillRect/>
          </a:stretch>
        </p:blipFill>
        <p:spPr>
          <a:xfrm>
            <a:off x="4079875" y="2997200"/>
            <a:ext cx="3308350" cy="393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600"/>
            <a:ext cx="10800000" cy="21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/>
          <a:stretch>
            <a:fillRect/>
          </a:stretch>
        </p:blipFill>
        <p:spPr>
          <a:xfrm>
            <a:off x="5088255" y="3284855"/>
            <a:ext cx="3987800" cy="364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150" y="2716980"/>
            <a:ext cx="10800000" cy="170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9783530" y="3012416"/>
            <a:ext cx="1314285" cy="362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1116864" y="3812955"/>
            <a:ext cx="1142857" cy="409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10640" y="2934970"/>
            <a:ext cx="7092950" cy="88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48740" y="5490210"/>
            <a:ext cx="583755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71905" y="3983990"/>
            <a:ext cx="709295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1271905" y="4693920"/>
            <a:ext cx="709295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1140" y="3354705"/>
            <a:ext cx="315214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4021500"/>
            <a:ext cx="3276190" cy="324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315" y="4688205"/>
            <a:ext cx="3413125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7315" y="5313045"/>
            <a:ext cx="599884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5132"/>
            <a:ext cx="5038095" cy="333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92628"/>
            <a:ext cx="3314285" cy="1755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844199"/>
            <a:ext cx="4095238" cy="314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540779"/>
            <a:ext cx="1847619" cy="26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8" t="42397"/>
          <a:stretch>
            <a:fillRect/>
          </a:stretch>
        </p:blipFill>
        <p:spPr>
          <a:xfrm>
            <a:off x="8256270" y="1484630"/>
            <a:ext cx="2975610" cy="284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9694545" cy="3916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4925" y="3429000"/>
            <a:ext cx="3237865" cy="33026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9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503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605714" y="1813508"/>
            <a:ext cx="304761" cy="2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624820" y="3772535"/>
            <a:ext cx="266700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365"/>
            <a:ext cx="10800000" cy="396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12520"/>
            <a:ext cx="422529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982080"/>
            <a:ext cx="4561904" cy="37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667635"/>
            <a:ext cx="6841490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401911"/>
            <a:ext cx="3076190" cy="314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088130"/>
            <a:ext cx="4681220" cy="84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3" grpId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972185"/>
            <a:ext cx="3811270" cy="913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187575"/>
            <a:ext cx="4333875" cy="86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353435"/>
            <a:ext cx="5107940" cy="75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4392133"/>
            <a:ext cx="2609523" cy="333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5068538"/>
            <a:ext cx="7409523" cy="333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1340485"/>
            <a:ext cx="3237865" cy="330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10303510" cy="347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059555"/>
            <a:ext cx="8594725" cy="291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77142" y="1172149"/>
            <a:ext cx="466666" cy="29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1915563"/>
            <a:ext cx="466666" cy="29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9523" y="3364267"/>
            <a:ext cx="600000" cy="324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80" y="3679005"/>
            <a:ext cx="10800000" cy="18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839470" y="3794125"/>
            <a:ext cx="2716530" cy="8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839384" y="4940899"/>
            <a:ext cx="8361904" cy="325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3556635" y="3794125"/>
            <a:ext cx="3435985" cy="8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43635"/>
            <a:ext cx="10276205" cy="314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451350"/>
            <a:ext cx="395351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5090160"/>
            <a:ext cx="6544310" cy="909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655820" y="4451350"/>
            <a:ext cx="625919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0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10800000" cy="44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8165" y="4140835"/>
            <a:ext cx="2930525" cy="27171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285" y="1153047"/>
            <a:ext cx="2819047" cy="32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53235"/>
            <a:ext cx="326961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525198"/>
            <a:ext cx="2952380" cy="31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067050"/>
            <a:ext cx="180784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3878580"/>
            <a:ext cx="2970530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535805"/>
            <a:ext cx="179514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5212327"/>
            <a:ext cx="3161904" cy="333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648075" y="3768725"/>
            <a:ext cx="3018155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9560" y="1039495"/>
            <a:ext cx="3128645" cy="3128645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951605" y="1700530"/>
            <a:ext cx="207137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2489835" y="3079750"/>
            <a:ext cx="3294380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2567940" y="4542155"/>
            <a:ext cx="296418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2" grpId="0" bldLvl="0" animBg="1"/>
      <p:bldP spid="17" grpId="0" bldLvl="0" animBg="1"/>
      <p:bldP spid="18" grpId="0" animBg="1"/>
      <p:bldP spid="2" grpId="0" bldLvl="0" animBg="1"/>
      <p:bldP spid="6" grpId="0" bldLvl="0" animBg="1"/>
      <p:bldP spid="7" grpId="0" bldLvl="0" animBg="1"/>
      <p:bldP spid="15" grpId="0" animBg="1"/>
      <p:bldP spid="15" grpId="1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10636"/>
            <a:ext cx="2495238" cy="33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878965"/>
            <a:ext cx="319468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556545"/>
            <a:ext cx="3809523" cy="34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280" y="3213100"/>
            <a:ext cx="336232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3719830" y="3243580"/>
            <a:ext cx="336232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479425" y="3869690"/>
            <a:ext cx="2064385" cy="8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auto">
          <a:xfrm>
            <a:off x="2567940" y="3933190"/>
            <a:ext cx="1843405" cy="8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4411345" y="3894455"/>
            <a:ext cx="2274570" cy="8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3951605" y="1844675"/>
            <a:ext cx="319468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b="32236"/>
          <a:stretch>
            <a:fillRect/>
          </a:stretch>
        </p:blipFill>
        <p:spPr>
          <a:xfrm>
            <a:off x="7752080" y="972185"/>
            <a:ext cx="3768090" cy="317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011795" y="1039495"/>
            <a:ext cx="3026410" cy="302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0281"/>
            <a:ext cx="2657142" cy="3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917065"/>
            <a:ext cx="155765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33575"/>
            <a:ext cx="5638095" cy="362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245485"/>
            <a:ext cx="4895215" cy="1090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207895" y="1908810"/>
            <a:ext cx="244284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b="32236"/>
          <a:stretch>
            <a:fillRect/>
          </a:stretch>
        </p:blipFill>
        <p:spPr>
          <a:xfrm>
            <a:off x="7752080" y="972185"/>
            <a:ext cx="3768090" cy="317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907655" y="1039495"/>
            <a:ext cx="3130550" cy="313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2910525"/>
            <a:ext cx="333333" cy="296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91260"/>
            <a:ext cx="2409190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67535"/>
            <a:ext cx="182118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544151"/>
            <a:ext cx="2409523" cy="343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220720"/>
            <a:ext cx="297370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935095"/>
            <a:ext cx="276352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4458335"/>
            <a:ext cx="5920740" cy="1074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b="32236"/>
          <a:stretch>
            <a:fillRect/>
          </a:stretch>
        </p:blipFill>
        <p:spPr>
          <a:xfrm>
            <a:off x="8110855" y="972185"/>
            <a:ext cx="3768090" cy="317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99145" y="1119505"/>
            <a:ext cx="2856230" cy="2856230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3143885" y="1107440"/>
            <a:ext cx="2340610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5520055" y="1149985"/>
            <a:ext cx="2475865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3719830" y="3114675"/>
            <a:ext cx="2475865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auto">
          <a:xfrm>
            <a:off x="2567940" y="1873885"/>
            <a:ext cx="466090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10" grpId="0" bldLvl="0" animBg="1"/>
      <p:bldP spid="11" grpId="0" bldLvl="0" animBg="1"/>
      <p:bldP spid="15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48410"/>
            <a:ext cx="605091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35160"/>
            <a:ext cx="5228571" cy="343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660015"/>
            <a:ext cx="5823585" cy="105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013835"/>
            <a:ext cx="1044321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729278"/>
            <a:ext cx="904761" cy="267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744335" y="1196340"/>
            <a:ext cx="2172970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9" grpId="0" bldLvl="0" animBg="1"/>
      <p:bldP spid="12" grpId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62685"/>
            <a:ext cx="1016571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16100"/>
            <a:ext cx="5734050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385695"/>
            <a:ext cx="4178935" cy="79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251851"/>
            <a:ext cx="7323809" cy="333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948207"/>
            <a:ext cx="10066666" cy="352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644563"/>
            <a:ext cx="2676190" cy="32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9439"/>
            <a:ext cx="7914285" cy="333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25478"/>
            <a:ext cx="5361904" cy="343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21516"/>
            <a:ext cx="5971428" cy="333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327090"/>
            <a:ext cx="2009523" cy="324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032664"/>
            <a:ext cx="2190476" cy="314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709633"/>
            <a:ext cx="10076191" cy="343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424742"/>
            <a:ext cx="1952380" cy="30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10191750" cy="500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2130" y="2276475"/>
            <a:ext cx="136398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88480" y="5013325"/>
            <a:ext cx="3527425" cy="180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7508" y="2970367"/>
            <a:ext cx="5079981" cy="307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895" y="3554095"/>
            <a:ext cx="5844540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895" y="4254500"/>
            <a:ext cx="1774190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3843" y="4914480"/>
            <a:ext cx="2838281" cy="271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3843" y="5601701"/>
            <a:ext cx="4555712" cy="334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3895" y="6289040"/>
            <a:ext cx="1609725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8420"/>
          <a:stretch>
            <a:fillRect/>
          </a:stretch>
        </p:blipFill>
        <p:spPr>
          <a:xfrm>
            <a:off x="6671945" y="2493010"/>
            <a:ext cx="3916045" cy="2190115"/>
          </a:xfrm>
          <a:prstGeom prst="roundRect">
            <a:avLst/>
          </a:prstGeom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2352040" y="6235065"/>
            <a:ext cx="1609725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  <p:bldP spid="12" grpId="0" animBg="1"/>
      <p:bldP spid="13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62685"/>
            <a:ext cx="171577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897380"/>
            <a:ext cx="199009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603632"/>
            <a:ext cx="1704761" cy="324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72360" y="3309620"/>
            <a:ext cx="2686685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025265"/>
            <a:ext cx="254381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423795" y="1124585"/>
            <a:ext cx="239649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2712085" y="1859915"/>
            <a:ext cx="4759960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551815" y="3271520"/>
            <a:ext cx="1704975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3225800" y="3850640"/>
            <a:ext cx="439039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27420" b="33600"/>
          <a:stretch>
            <a:fillRect/>
          </a:stretch>
        </p:blipFill>
        <p:spPr>
          <a:xfrm>
            <a:off x="7967980" y="4156075"/>
            <a:ext cx="4154170" cy="224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7680325" y="4025265"/>
            <a:ext cx="4350385" cy="2354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animBg="1"/>
      <p:bldP spid="10" grpId="0" bldLvl="0" animBg="1"/>
      <p:bldP spid="11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1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435" y="1047750"/>
            <a:ext cx="822833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6435" y="1842770"/>
            <a:ext cx="2804160" cy="25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6549" y="2445488"/>
            <a:ext cx="2634237" cy="26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6549" y="3006418"/>
            <a:ext cx="1705982" cy="30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6549" y="3634325"/>
            <a:ext cx="5126310" cy="26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6435" y="4228465"/>
            <a:ext cx="3335655" cy="25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6549" y="4831534"/>
            <a:ext cx="1655806" cy="234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6549" y="5425953"/>
            <a:ext cx="1613993" cy="234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6435" y="5749925"/>
            <a:ext cx="1604645" cy="889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40145" y="1524000"/>
            <a:ext cx="3830320" cy="216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3575685" y="1772920"/>
            <a:ext cx="2922905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3" grpId="0" animBg="1"/>
      <p:bldP spid="17" grpId="0" animBg="1"/>
      <p:bldP spid="18" grpId="0" bldLvl="0" animBg="1"/>
      <p:bldP spid="20" grpId="0" animBg="1"/>
      <p:bldP spid="21" grpId="0" animBg="1"/>
      <p:bldP spid="23" grpId="0" bldLvl="0" animBg="1"/>
      <p:bldP spid="2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2012290"/>
            <a:ext cx="333333" cy="28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548455"/>
            <a:ext cx="10077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13"/>
          <a:stretch>
            <a:fillRect/>
          </a:stretch>
        </p:blipFill>
        <p:spPr>
          <a:xfrm>
            <a:off x="7967980" y="2420620"/>
            <a:ext cx="4163060" cy="228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13"/>
          <a:stretch>
            <a:fillRect/>
          </a:stretch>
        </p:blipFill>
        <p:spPr>
          <a:xfrm>
            <a:off x="7896225" y="4580890"/>
            <a:ext cx="4163060" cy="228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36015"/>
            <a:ext cx="638175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161540"/>
            <a:ext cx="3843020" cy="160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0090" y="3860800"/>
            <a:ext cx="6175375" cy="87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104380" y="1136015"/>
            <a:ext cx="1702435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8847455" y="1136015"/>
            <a:ext cx="165989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4584065" y="2195195"/>
            <a:ext cx="5437505" cy="179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13"/>
          <a:stretch>
            <a:fillRect/>
          </a:stretch>
        </p:blipFill>
        <p:spPr>
          <a:xfrm>
            <a:off x="7392035" y="4570095"/>
            <a:ext cx="4163060" cy="228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0" grpId="0" bldLvl="0" animBg="1"/>
      <p:bldP spid="2" grpId="0" bldLvl="0" animBg="1"/>
      <p:bldP spid="4" grpId="0" bldLvl="0" animBg="1"/>
      <p:bldP spid="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4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3260" y="1076325"/>
            <a:ext cx="6196330" cy="72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2982" y="2351807"/>
            <a:ext cx="1212317" cy="33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3260" y="3249930"/>
            <a:ext cx="569595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3260" y="3860800"/>
            <a:ext cx="5558790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3260" y="4991100"/>
            <a:ext cx="294005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2982" y="5676308"/>
            <a:ext cx="2942876" cy="305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2982" y="6333800"/>
            <a:ext cx="1943409" cy="31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74850" y="2204720"/>
            <a:ext cx="6590030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6315075" y="3909695"/>
            <a:ext cx="4095750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13"/>
          <a:stretch>
            <a:fillRect/>
          </a:stretch>
        </p:blipFill>
        <p:spPr>
          <a:xfrm>
            <a:off x="7967980" y="1052830"/>
            <a:ext cx="4163060" cy="228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3625850" y="4959985"/>
            <a:ext cx="547497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5" grpId="0" bldLvl="0" animBg="1"/>
      <p:bldP spid="19" grpId="0" bldLvl="0" animBg="1"/>
      <p:bldP spid="25" grpId="0" bldLvl="0" animBg="1"/>
      <p:bldP spid="26" grpId="0" animBg="1"/>
      <p:bldP spid="27" grpId="0" animBg="1"/>
      <p:bldP spid="2" grpId="0" bldLvl="0" animBg="1"/>
      <p:bldP spid="28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135" y="1267384"/>
            <a:ext cx="3704899" cy="32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260" y="1823720"/>
            <a:ext cx="5497195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37990" y="2531745"/>
            <a:ext cx="4074160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3260" y="3621405"/>
            <a:ext cx="402018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3135" y="4276615"/>
            <a:ext cx="3723331" cy="32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3260" y="4950460"/>
            <a:ext cx="292036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3260" y="5577840"/>
            <a:ext cx="1831975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3260" y="6270625"/>
            <a:ext cx="2896870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167755" y="1913255"/>
            <a:ext cx="370459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4742180" y="3500120"/>
            <a:ext cx="407797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13"/>
          <a:stretch>
            <a:fillRect/>
          </a:stretch>
        </p:blipFill>
        <p:spPr>
          <a:xfrm>
            <a:off x="8028940" y="4364990"/>
            <a:ext cx="4163060" cy="228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767715" y="2517140"/>
            <a:ext cx="3463925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3648075" y="4936490"/>
            <a:ext cx="292036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2515235" y="5516880"/>
            <a:ext cx="3000375" cy="39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3671570" y="6236970"/>
            <a:ext cx="2896870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3" grpId="0" bldLvl="0" animBg="1"/>
      <p:bldP spid="16" grpId="0" animBg="1"/>
      <p:bldP spid="17" grpId="0" bldLvl="0" animBg="1"/>
      <p:bldP spid="19" grpId="0" bldLvl="0" animBg="1"/>
      <p:bldP spid="21" grpId="0" bldLvl="0" animBg="1"/>
      <p:bldP spid="2" grpId="0" bldLvl="0" animBg="1"/>
      <p:bldP spid="22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92150" y="1051560"/>
            <a:ext cx="6769735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2150" y="1923415"/>
            <a:ext cx="8375650" cy="81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92150" y="2796540"/>
            <a:ext cx="3427730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92150" y="3562350"/>
            <a:ext cx="5000625" cy="85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92150" y="4396740"/>
            <a:ext cx="374523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692150" y="5285105"/>
            <a:ext cx="366903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92150" y="6005195"/>
            <a:ext cx="5767705" cy="80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13"/>
          <a:stretch>
            <a:fillRect/>
          </a:stretch>
        </p:blipFill>
        <p:spPr>
          <a:xfrm>
            <a:off x="7968615" y="4396740"/>
            <a:ext cx="4163060" cy="228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27" grpId="0" bldLvl="0" animBg="1"/>
      <p:bldP spid="33" grpId="0" bldLvl="0" animBg="1"/>
      <p:bldP spid="40" grpId="0" bldLvl="0" animBg="1"/>
      <p:bldP spid="42" grpId="0" bldLvl="0" animBg="1"/>
      <p:bldP spid="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134433"/>
            <a:ext cx="295237" cy="3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7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6690" y="3241040"/>
            <a:ext cx="287655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83895"/>
            <a:ext cx="10319385" cy="357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8885" y="3644900"/>
            <a:ext cx="33528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084320"/>
            <a:ext cx="10319385" cy="277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302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0949" y="2463063"/>
            <a:ext cx="295238" cy="305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4799965" y="3478530"/>
            <a:ext cx="2806700" cy="337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95" y="3430905"/>
            <a:ext cx="333375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r="35553"/>
          <a:stretch>
            <a:fillRect/>
          </a:stretch>
        </p:blipFill>
        <p:spPr>
          <a:xfrm>
            <a:off x="4799965" y="2780665"/>
            <a:ext cx="2877820" cy="416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commondata" val="eyJoZGlkIjoiYTY1YTJmZjRhMDVhODY4MWZkM2Y1NjZmNGFiZDE4MjE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38</cp:revision>
  <dcterms:created xsi:type="dcterms:W3CDTF">2015-09-16T06:52:00Z</dcterms:created>
  <dcterms:modified xsi:type="dcterms:W3CDTF">2023-10-18T03:20:14Z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