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3" r:id="rId5"/>
    <p:sldId id="365" r:id="rId6"/>
    <p:sldId id="380" r:id="rId7"/>
    <p:sldId id="382" r:id="rId8"/>
    <p:sldId id="366" r:id="rId9"/>
    <p:sldId id="367" r:id="rId10"/>
    <p:sldId id="368" r:id="rId11"/>
    <p:sldId id="370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5" autoAdjust="0"/>
    <p:restoredTop sz="94660" autoAdjust="0"/>
  </p:normalViewPr>
  <p:slideViewPr>
    <p:cSldViewPr>
      <p:cViewPr varScale="1">
        <p:scale>
          <a:sx n="54" d="100"/>
          <a:sy n="54" d="100"/>
        </p:scale>
        <p:origin x="72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0" name="yt_shape_12880"/>
          <p:cNvSpPr txBox="1"/>
          <p:nvPr/>
        </p:nvSpPr>
        <p:spPr>
          <a:xfrm>
            <a:off x="540000" y="76470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有切点型：连半径，证垂直</a:t>
            </a:r>
          </a:p>
        </p:txBody>
      </p:sp>
      <p:sp>
        <p:nvSpPr>
          <p:cNvPr id="12881" name="yt_shape_12881"/>
          <p:cNvSpPr txBox="1"/>
          <p:nvPr/>
        </p:nvSpPr>
        <p:spPr>
          <a:xfrm>
            <a:off x="540000" y="1196752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一、利用角度转换证垂直</a:t>
            </a:r>
          </a:p>
        </p:txBody>
      </p:sp>
      <p:sp>
        <p:nvSpPr>
          <p:cNvPr id="12882" name="yt_shape_12882"/>
          <p:cNvSpPr txBox="1"/>
          <p:nvPr/>
        </p:nvSpPr>
        <p:spPr>
          <a:xfrm>
            <a:off x="540119" y="1676055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上两点，连接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83" name="yt_image_128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594924"/>
            <a:ext cx="1580077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11692">
            <a:extLst>
              <a:ext uri="{FF2B5EF4-FFF2-40B4-BE49-F238E27FC236}">
                <a16:creationId xmlns:a16="http://schemas.microsoft.com/office/drawing/2014/main" id="{EA650582-7B22-32DB-1A79-BB6D852AB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03733"/>
            <a:ext cx="1174942" cy="366380"/>
          </a:xfrm>
          <a:prstGeom prst="rect">
            <a:avLst/>
          </a:prstGeom>
        </p:spPr>
      </p:pic>
      <p:sp>
        <p:nvSpPr>
          <p:cNvPr id="2" name="yt_shape_12885">
            <a:extLst>
              <a:ext uri="{FF2B5EF4-FFF2-40B4-BE49-F238E27FC236}">
                <a16:creationId xmlns:a16="http://schemas.microsoft.com/office/drawing/2014/main" id="{4E6CE2C6-B258-3C29-BA1D-2873A8629D99}"/>
              </a:ext>
            </a:extLst>
          </p:cNvPr>
          <p:cNvSpPr txBox="1"/>
          <p:nvPr/>
        </p:nvSpPr>
        <p:spPr>
          <a:xfrm>
            <a:off x="611006" y="2760217"/>
            <a:ext cx="337791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FE4B18-C60F-18A8-C088-BC4C8ABAE846}"/>
              </a:ext>
            </a:extLst>
          </p:cNvPr>
          <p:cNvSpPr txBox="1"/>
          <p:nvPr/>
        </p:nvSpPr>
        <p:spPr>
          <a:xfrm>
            <a:off x="520995" y="2713411"/>
            <a:ext cx="35253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3CC0B1-3D7B-2271-5469-0B4B8CC1FAD2}"/>
              </a:ext>
            </a:extLst>
          </p:cNvPr>
          <p:cNvSpPr txBox="1"/>
          <p:nvPr/>
        </p:nvSpPr>
        <p:spPr>
          <a:xfrm>
            <a:off x="520995" y="3068960"/>
            <a:ext cx="26204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1D1826-0413-9ED2-BB75-945F24B87A76}"/>
              </a:ext>
            </a:extLst>
          </p:cNvPr>
          <p:cNvSpPr txBox="1"/>
          <p:nvPr/>
        </p:nvSpPr>
        <p:spPr>
          <a:xfrm>
            <a:off x="520995" y="350100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BC149C-E146-509A-6D02-AD6A524C2D8D}"/>
              </a:ext>
            </a:extLst>
          </p:cNvPr>
          <p:cNvSpPr txBox="1"/>
          <p:nvPr/>
        </p:nvSpPr>
        <p:spPr>
          <a:xfrm>
            <a:off x="520995" y="393305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B21EC4-F0A3-A81E-8CF0-38F0F37221CD}"/>
              </a:ext>
            </a:extLst>
          </p:cNvPr>
          <p:cNvSpPr txBox="1"/>
          <p:nvPr/>
        </p:nvSpPr>
        <p:spPr>
          <a:xfrm>
            <a:off x="520995" y="4365104"/>
            <a:ext cx="28490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37648F-5458-987A-A265-C1261E188F65}"/>
              </a:ext>
            </a:extLst>
          </p:cNvPr>
          <p:cNvSpPr txBox="1"/>
          <p:nvPr/>
        </p:nvSpPr>
        <p:spPr>
          <a:xfrm>
            <a:off x="520995" y="4797152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E1D7E8-70DB-1ABD-28A8-A4388CE61552}"/>
              </a:ext>
            </a:extLst>
          </p:cNvPr>
          <p:cNvSpPr txBox="1"/>
          <p:nvPr/>
        </p:nvSpPr>
        <p:spPr>
          <a:xfrm>
            <a:off x="520995" y="522920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A537E6-08A0-D568-73B1-15EEDA285C01}"/>
              </a:ext>
            </a:extLst>
          </p:cNvPr>
          <p:cNvSpPr txBox="1"/>
          <p:nvPr/>
        </p:nvSpPr>
        <p:spPr>
          <a:xfrm>
            <a:off x="520995" y="5661248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7FA852-1899-68E3-3782-64C000C1A469}"/>
              </a:ext>
            </a:extLst>
          </p:cNvPr>
          <p:cNvSpPr txBox="1"/>
          <p:nvPr/>
        </p:nvSpPr>
        <p:spPr>
          <a:xfrm>
            <a:off x="520995" y="6021288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在圆上，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FD6A02-33BE-EA34-CCAE-5865C5938EC5}"/>
              </a:ext>
            </a:extLst>
          </p:cNvPr>
          <p:cNvSpPr txBox="1"/>
          <p:nvPr/>
        </p:nvSpPr>
        <p:spPr>
          <a:xfrm>
            <a:off x="520995" y="6381328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7" name="yt_shape_12937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上任一点，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38" name="yt_image_129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5279" y="2116117"/>
            <a:ext cx="2194560" cy="159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940">
            <a:extLst>
              <a:ext uri="{FF2B5EF4-FFF2-40B4-BE49-F238E27FC236}">
                <a16:creationId xmlns:a16="http://schemas.microsoft.com/office/drawing/2014/main" id="{98D7042B-96D1-51E4-41EE-7A7772DD58E3}"/>
              </a:ext>
            </a:extLst>
          </p:cNvPr>
          <p:cNvSpPr txBox="1"/>
          <p:nvPr/>
        </p:nvSpPr>
        <p:spPr>
          <a:xfrm>
            <a:off x="539882" y="1817367"/>
            <a:ext cx="5411738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735F75-34A2-CD00-2F92-1E2E724B8E47}"/>
              </a:ext>
            </a:extLst>
          </p:cNvPr>
          <p:cNvSpPr txBox="1"/>
          <p:nvPr/>
        </p:nvSpPr>
        <p:spPr>
          <a:xfrm>
            <a:off x="449871" y="1770561"/>
            <a:ext cx="553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E889D5-2E34-AE33-CD1B-7DE0EA633E2F}"/>
              </a:ext>
            </a:extLst>
          </p:cNvPr>
          <p:cNvSpPr txBox="1"/>
          <p:nvPr/>
        </p:nvSpPr>
        <p:spPr>
          <a:xfrm>
            <a:off x="449871" y="2246049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9FAC10-E12E-F9A1-8FE8-D6F2F863FEC5}"/>
              </a:ext>
            </a:extLst>
          </p:cNvPr>
          <p:cNvSpPr txBox="1"/>
          <p:nvPr/>
        </p:nvSpPr>
        <p:spPr>
          <a:xfrm>
            <a:off x="449871" y="272153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39DBEA-9E18-6BEB-DD32-FAAC4EB2B485}"/>
              </a:ext>
            </a:extLst>
          </p:cNvPr>
          <p:cNvSpPr txBox="1"/>
          <p:nvPr/>
        </p:nvSpPr>
        <p:spPr>
          <a:xfrm>
            <a:off x="449871" y="3197025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4ACA9E-194F-4274-6114-E5767DBF4646}"/>
              </a:ext>
            </a:extLst>
          </p:cNvPr>
          <p:cNvSpPr txBox="1"/>
          <p:nvPr/>
        </p:nvSpPr>
        <p:spPr>
          <a:xfrm>
            <a:off x="449871" y="3672513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579C4D-8DD1-33A4-91DC-A997F708A1CE}"/>
              </a:ext>
            </a:extLst>
          </p:cNvPr>
          <p:cNvSpPr txBox="1"/>
          <p:nvPr/>
        </p:nvSpPr>
        <p:spPr>
          <a:xfrm>
            <a:off x="449871" y="4148001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92AC84-B1FB-BB52-24E6-F94421897A9A}"/>
              </a:ext>
            </a:extLst>
          </p:cNvPr>
          <p:cNvSpPr txBox="1"/>
          <p:nvPr/>
        </p:nvSpPr>
        <p:spPr>
          <a:xfrm>
            <a:off x="449871" y="4623489"/>
            <a:ext cx="228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B9DF2F-3A5E-D287-ABCC-1AE44B6E7D96}"/>
              </a:ext>
            </a:extLst>
          </p:cNvPr>
          <p:cNvSpPr txBox="1"/>
          <p:nvPr/>
        </p:nvSpPr>
        <p:spPr>
          <a:xfrm>
            <a:off x="449871" y="5098977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0FCB98-6529-113E-AE6E-C8A318AFBD09}"/>
              </a:ext>
            </a:extLst>
          </p:cNvPr>
          <p:cNvSpPr txBox="1"/>
          <p:nvPr/>
        </p:nvSpPr>
        <p:spPr>
          <a:xfrm>
            <a:off x="3532796" y="5098977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5649ED-B704-EDE3-01C7-F003641EA065}"/>
              </a:ext>
            </a:extLst>
          </p:cNvPr>
          <p:cNvSpPr txBox="1"/>
          <p:nvPr/>
        </p:nvSpPr>
        <p:spPr>
          <a:xfrm>
            <a:off x="4448784" y="509897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86F2FE-DFCB-0867-B9DB-2C4D3C13B8C8}"/>
              </a:ext>
            </a:extLst>
          </p:cNvPr>
          <p:cNvSpPr txBox="1"/>
          <p:nvPr/>
        </p:nvSpPr>
        <p:spPr>
          <a:xfrm>
            <a:off x="449871" y="5574465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B4AFF5-3F45-FBE4-956E-AC0DCFFCA198}"/>
              </a:ext>
            </a:extLst>
          </p:cNvPr>
          <p:cNvSpPr txBox="1"/>
          <p:nvPr/>
        </p:nvSpPr>
        <p:spPr>
          <a:xfrm>
            <a:off x="449871" y="6049953"/>
            <a:ext cx="2359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2941">
            <a:extLst>
              <a:ext uri="{FF2B5EF4-FFF2-40B4-BE49-F238E27FC236}">
                <a16:creationId xmlns:a16="http://schemas.microsoft.com/office/drawing/2014/main" id="{D1A28AD1-EB79-6D16-0B39-9184ABAA1C4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4646235"/>
            <a:ext cx="1955527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119" y="17053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87" name="yt_image_128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6840" y="2376253"/>
            <a:ext cx="1390946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9" name="yt_shape_12889"/>
          <p:cNvSpPr txBox="1"/>
          <p:nvPr/>
        </p:nvSpPr>
        <p:spPr>
          <a:xfrm>
            <a:off x="407368" y="2780928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的中点；</a:t>
            </a:r>
          </a:p>
        </p:txBody>
      </p:sp>
      <p:sp>
        <p:nvSpPr>
          <p:cNvPr id="2" name="yt_shape_12891">
            <a:extLst>
              <a:ext uri="{FF2B5EF4-FFF2-40B4-BE49-F238E27FC236}">
                <a16:creationId xmlns:a16="http://schemas.microsoft.com/office/drawing/2014/main" id="{C5FD216D-F9D2-3973-53DD-DD6CB1A3449C}"/>
              </a:ext>
            </a:extLst>
          </p:cNvPr>
          <p:cNvSpPr txBox="1"/>
          <p:nvPr/>
        </p:nvSpPr>
        <p:spPr>
          <a:xfrm>
            <a:off x="523566" y="3209443"/>
            <a:ext cx="281327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893">
            <a:extLst>
              <a:ext uri="{FF2B5EF4-FFF2-40B4-BE49-F238E27FC236}">
                <a16:creationId xmlns:a16="http://schemas.microsoft.com/office/drawing/2014/main" id="{294AED61-2190-E6C6-69FB-AA3EB7BD1519}"/>
              </a:ext>
            </a:extLst>
          </p:cNvPr>
          <p:cNvSpPr txBox="1"/>
          <p:nvPr/>
        </p:nvSpPr>
        <p:spPr>
          <a:xfrm>
            <a:off x="5019179" y="6241767"/>
            <a:ext cx="1722459" cy="1846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50" b="0" i="0" u="none" spc="-102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en-US" altLang="zh-CN" sz="10250" b="0" i="0" u="none" spc="10869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892">
            <a:extLst>
              <a:ext uri="{FF2B5EF4-FFF2-40B4-BE49-F238E27FC236}">
                <a16:creationId xmlns:a16="http://schemas.microsoft.com/office/drawing/2014/main" id="{F841A484-E49B-BF71-C298-31054BBB720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8840" y="4457442"/>
            <a:ext cx="1547402" cy="185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9C2A353-948C-0BFD-32FC-EFA5B2994943}"/>
              </a:ext>
            </a:extLst>
          </p:cNvPr>
          <p:cNvSpPr txBox="1"/>
          <p:nvPr/>
        </p:nvSpPr>
        <p:spPr>
          <a:xfrm>
            <a:off x="433555" y="3162637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FFC565-FED5-DB93-01FB-7F4976BC30A0}"/>
              </a:ext>
            </a:extLst>
          </p:cNvPr>
          <p:cNvSpPr txBox="1"/>
          <p:nvPr/>
        </p:nvSpPr>
        <p:spPr>
          <a:xfrm>
            <a:off x="433555" y="3638125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7AAE90-C1EE-57C1-F5EA-91A13F894953}"/>
              </a:ext>
            </a:extLst>
          </p:cNvPr>
          <p:cNvSpPr txBox="1"/>
          <p:nvPr/>
        </p:nvSpPr>
        <p:spPr>
          <a:xfrm>
            <a:off x="433555" y="4113613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CA0523-BB6D-47D1-45F8-4FF7569A434C}"/>
              </a:ext>
            </a:extLst>
          </p:cNvPr>
          <p:cNvSpPr txBox="1"/>
          <p:nvPr/>
        </p:nvSpPr>
        <p:spPr>
          <a:xfrm>
            <a:off x="433555" y="4589101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C6CF79-5C02-DE96-F671-D33B21F8F979}"/>
              </a:ext>
            </a:extLst>
          </p:cNvPr>
          <p:cNvSpPr txBox="1"/>
          <p:nvPr/>
        </p:nvSpPr>
        <p:spPr>
          <a:xfrm>
            <a:off x="433555" y="5064589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CF80A6-BE3F-66D9-3FA3-69C1E7FBD283}"/>
              </a:ext>
            </a:extLst>
          </p:cNvPr>
          <p:cNvSpPr txBox="1"/>
          <p:nvPr/>
        </p:nvSpPr>
        <p:spPr>
          <a:xfrm>
            <a:off x="433555" y="5540077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5" name="yt_shape_12895"/>
          <p:cNvSpPr txBox="1"/>
          <p:nvPr/>
        </p:nvSpPr>
        <p:spPr>
          <a:xfrm>
            <a:off x="540000" y="1558751"/>
            <a:ext cx="4599016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理由：连接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160093-9C1B-87DF-B923-9460950A6BDF}"/>
              </a:ext>
            </a:extLst>
          </p:cNvPr>
          <p:cNvSpPr txBox="1"/>
          <p:nvPr/>
        </p:nvSpPr>
        <p:spPr>
          <a:xfrm>
            <a:off x="449989" y="1511945"/>
            <a:ext cx="373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8B19C5-E9DA-96F9-435D-89B1B2889C63}"/>
              </a:ext>
            </a:extLst>
          </p:cNvPr>
          <p:cNvSpPr txBox="1"/>
          <p:nvPr/>
        </p:nvSpPr>
        <p:spPr>
          <a:xfrm>
            <a:off x="449989" y="1987433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C0CADD-ACC0-6470-21E5-8481D2920A0A}"/>
              </a:ext>
            </a:extLst>
          </p:cNvPr>
          <p:cNvSpPr txBox="1"/>
          <p:nvPr/>
        </p:nvSpPr>
        <p:spPr>
          <a:xfrm>
            <a:off x="449989" y="2462921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CAF19-CBFB-2325-E59D-4F247507D0BD}"/>
              </a:ext>
            </a:extLst>
          </p:cNvPr>
          <p:cNvSpPr txBox="1"/>
          <p:nvPr/>
        </p:nvSpPr>
        <p:spPr>
          <a:xfrm>
            <a:off x="449989" y="2938409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1D41FE-BC9E-8749-CB4D-29BFD797DE3E}"/>
              </a:ext>
            </a:extLst>
          </p:cNvPr>
          <p:cNvSpPr txBox="1"/>
          <p:nvPr/>
        </p:nvSpPr>
        <p:spPr>
          <a:xfrm>
            <a:off x="449989" y="3413897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D17FC3-4EBD-0E14-20D7-6B1F061384D4}"/>
              </a:ext>
            </a:extLst>
          </p:cNvPr>
          <p:cNvSpPr txBox="1"/>
          <p:nvPr/>
        </p:nvSpPr>
        <p:spPr>
          <a:xfrm>
            <a:off x="449989" y="3889385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C03B09-F442-6A0A-C612-251296345C6B}"/>
              </a:ext>
            </a:extLst>
          </p:cNvPr>
          <p:cNvSpPr txBox="1"/>
          <p:nvPr/>
        </p:nvSpPr>
        <p:spPr>
          <a:xfrm>
            <a:off x="449989" y="4364873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5AF9E3-BBC2-712F-4713-E96A16C2B8E2}"/>
              </a:ext>
            </a:extLst>
          </p:cNvPr>
          <p:cNvSpPr txBox="1"/>
          <p:nvPr/>
        </p:nvSpPr>
        <p:spPr>
          <a:xfrm>
            <a:off x="449989" y="4840361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4F36A-BB7F-4D18-EC5A-E5D08888B11E}"/>
              </a:ext>
            </a:extLst>
          </p:cNvPr>
          <p:cNvSpPr txBox="1"/>
          <p:nvPr/>
        </p:nvSpPr>
        <p:spPr>
          <a:xfrm>
            <a:off x="449989" y="5315849"/>
            <a:ext cx="214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B8C20B-4884-F2BC-9A0B-53A4C708900E}"/>
              </a:ext>
            </a:extLst>
          </p:cNvPr>
          <p:cNvSpPr txBox="1"/>
          <p:nvPr/>
        </p:nvSpPr>
        <p:spPr>
          <a:xfrm>
            <a:off x="449989" y="5791337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890">
            <a:extLst>
              <a:ext uri="{FF2B5EF4-FFF2-40B4-BE49-F238E27FC236}">
                <a16:creationId xmlns:a16="http://schemas.microsoft.com/office/drawing/2014/main" id="{DC7015F1-3102-754B-CFC8-948770F227E3}"/>
              </a:ext>
            </a:extLst>
          </p:cNvPr>
          <p:cNvSpPr txBox="1"/>
          <p:nvPr/>
        </p:nvSpPr>
        <p:spPr>
          <a:xfrm>
            <a:off x="449989" y="1092471"/>
            <a:ext cx="6663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的位置关系，并证明你的结论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2887">
            <a:extLst>
              <a:ext uri="{FF2B5EF4-FFF2-40B4-BE49-F238E27FC236}">
                <a16:creationId xmlns:a16="http://schemas.microsoft.com/office/drawing/2014/main" id="{8A3E0CBF-1F26-EBE7-70DD-5B1BB0EBA62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878791"/>
            <a:ext cx="1390946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2897">
            <a:extLst>
              <a:ext uri="{FF2B5EF4-FFF2-40B4-BE49-F238E27FC236}">
                <a16:creationId xmlns:a16="http://schemas.microsoft.com/office/drawing/2014/main" id="{E6B3C358-7100-AACD-75D1-805FD36ADE8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0357" y="4125568"/>
            <a:ext cx="1450904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0" name="yt_shape_12900"/>
          <p:cNvSpPr txBox="1"/>
          <p:nvPr/>
        </p:nvSpPr>
        <p:spPr>
          <a:xfrm>
            <a:off x="540000" y="764704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二、利用全等证垂直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01" name="yt_shape_12901"/>
              <p:cNvSpPr txBox="1"/>
              <p:nvPr/>
            </p:nvSpPr>
            <p:spPr>
              <a:xfrm>
                <a:off x="540119" y="1244007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（十堰市中考）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延长线上一点，且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01" name="yt_shape_12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44007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03" name="yt_image_129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964532"/>
            <a:ext cx="1847131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07">
                <a:extLst>
                  <a:ext uri="{FF2B5EF4-FFF2-40B4-BE49-F238E27FC236}">
                    <a16:creationId xmlns:a16="http://schemas.microsoft.com/office/drawing/2014/main" id="{B926D01C-AABF-9FDB-A77B-93EFFF6BCC3D}"/>
                  </a:ext>
                </a:extLst>
              </p:cNvPr>
              <p:cNvSpPr txBox="1"/>
              <p:nvPr/>
            </p:nvSpPr>
            <p:spPr>
              <a:xfrm>
                <a:off x="497379" y="2422890"/>
                <a:ext cx="3847207" cy="5695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907">
                <a:extLst>
                  <a:ext uri="{FF2B5EF4-FFF2-40B4-BE49-F238E27FC236}">
                    <a16:creationId xmlns:a16="http://schemas.microsoft.com/office/drawing/2014/main" id="{B926D01C-AABF-9FDB-A77B-93EFFF6BC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422890"/>
                <a:ext cx="3847207" cy="5695213"/>
              </a:xfrm>
              <a:prstGeom prst="rect">
                <a:avLst/>
              </a:prstGeom>
              <a:blipFill>
                <a:blip r:embed="rId4"/>
                <a:stretch>
                  <a:fillRect l="-4913" t="-856" r="-4120" b="-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89C4A2F-E2A5-2EEA-17DE-0B67987B5A75}"/>
              </a:ext>
            </a:extLst>
          </p:cNvPr>
          <p:cNvSpPr txBox="1"/>
          <p:nvPr/>
        </p:nvSpPr>
        <p:spPr>
          <a:xfrm>
            <a:off x="407368" y="2734771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215BBB-F677-DA74-A4A9-6E1920651D05}"/>
              </a:ext>
            </a:extLst>
          </p:cNvPr>
          <p:cNvSpPr txBox="1"/>
          <p:nvPr/>
        </p:nvSpPr>
        <p:spPr>
          <a:xfrm>
            <a:off x="407368" y="3210259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F58FED-364C-E917-5D22-6928E50A9E81}"/>
              </a:ext>
            </a:extLst>
          </p:cNvPr>
          <p:cNvSpPr txBox="1"/>
          <p:nvPr/>
        </p:nvSpPr>
        <p:spPr>
          <a:xfrm>
            <a:off x="407368" y="3685747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27C5C2-460F-04BF-7903-BD3830D596A5}"/>
              </a:ext>
            </a:extLst>
          </p:cNvPr>
          <p:cNvSpPr txBox="1"/>
          <p:nvPr/>
        </p:nvSpPr>
        <p:spPr>
          <a:xfrm>
            <a:off x="407368" y="416123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D1A70D-7AF6-8741-54B5-0A8F87AB56AE}"/>
              </a:ext>
            </a:extLst>
          </p:cNvPr>
          <p:cNvSpPr txBox="1"/>
          <p:nvPr/>
        </p:nvSpPr>
        <p:spPr>
          <a:xfrm>
            <a:off x="407368" y="4636723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8DBF61-A264-CD89-990E-5EEEE69FDE59}"/>
                  </a:ext>
                </a:extLst>
              </p:cNvPr>
              <p:cNvSpPr txBox="1"/>
              <p:nvPr/>
            </p:nvSpPr>
            <p:spPr>
              <a:xfrm>
                <a:off x="407368" y="5112211"/>
                <a:ext cx="3990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8DBF61-A264-CD89-990E-5EEEE69FD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112211"/>
                <a:ext cx="3990086" cy="765061"/>
              </a:xfrm>
              <a:prstGeom prst="rect">
                <a:avLst/>
              </a:prstGeom>
              <a:blipFill>
                <a:blip r:embed="rId5"/>
                <a:stretch>
                  <a:fillRect l="-2446" r="-27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909">
            <a:extLst>
              <a:ext uri="{FF2B5EF4-FFF2-40B4-BE49-F238E27FC236}">
                <a16:creationId xmlns:a16="http://schemas.microsoft.com/office/drawing/2014/main" id="{4E6A88F6-65FD-4823-98E6-B5A521F879B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98047" y="4087098"/>
            <a:ext cx="1723755" cy="202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yt_shape_12905">
            <a:extLst>
              <a:ext uri="{FF2B5EF4-FFF2-40B4-BE49-F238E27FC236}">
                <a16:creationId xmlns:a16="http://schemas.microsoft.com/office/drawing/2014/main" id="{7E6BE719-E690-F48A-1C21-7E1F4CF1B0F6}"/>
              </a:ext>
            </a:extLst>
          </p:cNvPr>
          <p:cNvSpPr txBox="1"/>
          <p:nvPr/>
        </p:nvSpPr>
        <p:spPr>
          <a:xfrm>
            <a:off x="340147" y="2259283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2163BB0-F28E-B847-0134-174F7BB18E80}"/>
                  </a:ext>
                </a:extLst>
              </p:cNvPr>
              <p:cNvSpPr txBox="1"/>
              <p:nvPr/>
            </p:nvSpPr>
            <p:spPr>
              <a:xfrm>
                <a:off x="623392" y="1439741"/>
                <a:ext cx="3016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2163BB0-F28E-B847-0134-174F7BB18E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439741"/>
                <a:ext cx="3016949" cy="765061"/>
              </a:xfrm>
              <a:prstGeom prst="rect">
                <a:avLst/>
              </a:prstGeom>
              <a:blipFill>
                <a:blip r:embed="rId2"/>
                <a:stretch>
                  <a:fillRect l="-3030" r="-34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5DDDFE0D-65EE-E3D0-CAFE-EFF84FC5B62B}"/>
              </a:ext>
            </a:extLst>
          </p:cNvPr>
          <p:cNvSpPr txBox="1"/>
          <p:nvPr/>
        </p:nvSpPr>
        <p:spPr>
          <a:xfrm>
            <a:off x="623392" y="2111190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669BCC-09ED-731E-4D6C-43D8F38DB115}"/>
              </a:ext>
            </a:extLst>
          </p:cNvPr>
          <p:cNvSpPr txBox="1"/>
          <p:nvPr/>
        </p:nvSpPr>
        <p:spPr>
          <a:xfrm>
            <a:off x="623392" y="258667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142C8E5-6338-E2BD-F592-F6AE362E6987}"/>
              </a:ext>
            </a:extLst>
          </p:cNvPr>
          <p:cNvSpPr txBox="1"/>
          <p:nvPr/>
        </p:nvSpPr>
        <p:spPr>
          <a:xfrm>
            <a:off x="623392" y="3062166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36F7A97-49F5-A89B-41A5-521A5B201C2B}"/>
              </a:ext>
            </a:extLst>
          </p:cNvPr>
          <p:cNvSpPr txBox="1"/>
          <p:nvPr/>
        </p:nvSpPr>
        <p:spPr>
          <a:xfrm>
            <a:off x="623392" y="3537654"/>
            <a:ext cx="3707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yt_shape_2">
            <a:extLst>
              <a:ext uri="{FF2B5EF4-FFF2-40B4-BE49-F238E27FC236}">
                <a16:creationId xmlns:a16="http://schemas.microsoft.com/office/drawing/2014/main" id="{D2A2EC84-D9A8-3D55-8E79-086A3191F9C5}"/>
              </a:ext>
            </a:extLst>
          </p:cNvPr>
          <p:cNvSpPr txBox="1"/>
          <p:nvPr/>
        </p:nvSpPr>
        <p:spPr>
          <a:xfrm>
            <a:off x="730866" y="4153560"/>
            <a:ext cx="3544240" cy="186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0835393-8690-CE15-3714-A0839CD36385}"/>
              </a:ext>
            </a:extLst>
          </p:cNvPr>
          <p:cNvSpPr txBox="1"/>
          <p:nvPr/>
        </p:nvSpPr>
        <p:spPr>
          <a:xfrm>
            <a:off x="640855" y="4106754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E4E5C0-0B2B-07D8-6DEA-1659E464331E}"/>
              </a:ext>
            </a:extLst>
          </p:cNvPr>
          <p:cNvSpPr txBox="1"/>
          <p:nvPr/>
        </p:nvSpPr>
        <p:spPr>
          <a:xfrm>
            <a:off x="640855" y="4582242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AF20D5B-46CB-AE28-9D59-26A223692037}"/>
              </a:ext>
            </a:extLst>
          </p:cNvPr>
          <p:cNvSpPr txBox="1"/>
          <p:nvPr/>
        </p:nvSpPr>
        <p:spPr>
          <a:xfrm>
            <a:off x="640855" y="5057730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C36160A-9F19-E7F6-5198-BD57BE8E4B98}"/>
              </a:ext>
            </a:extLst>
          </p:cNvPr>
          <p:cNvSpPr txBox="1"/>
          <p:nvPr/>
        </p:nvSpPr>
        <p:spPr>
          <a:xfrm>
            <a:off x="640855" y="5533218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yt_shape_12905">
            <a:extLst>
              <a:ext uri="{FF2B5EF4-FFF2-40B4-BE49-F238E27FC236}">
                <a16:creationId xmlns:a16="http://schemas.microsoft.com/office/drawing/2014/main" id="{753194D5-F31F-4231-4CED-305F88A763DB}"/>
              </a:ext>
            </a:extLst>
          </p:cNvPr>
          <p:cNvSpPr txBox="1"/>
          <p:nvPr/>
        </p:nvSpPr>
        <p:spPr>
          <a:xfrm>
            <a:off x="414883" y="1196752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30" name="yt_image_12903">
            <a:extLst>
              <a:ext uri="{FF2B5EF4-FFF2-40B4-BE49-F238E27FC236}">
                <a16:creationId xmlns:a16="http://schemas.microsoft.com/office/drawing/2014/main" id="{21A012C2-CB18-694E-A05F-E684A7C917A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879901"/>
            <a:ext cx="1847131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12" name="yt_shape_12912"/>
              <p:cNvSpPr txBox="1"/>
              <p:nvPr/>
            </p:nvSpPr>
            <p:spPr>
              <a:xfrm>
                <a:off x="540000" y="1014570"/>
                <a:ext cx="5214569" cy="5966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912" name="yt_shape_129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14570"/>
                <a:ext cx="5214569" cy="5966185"/>
              </a:xfrm>
              <a:prstGeom prst="rect">
                <a:avLst/>
              </a:prstGeom>
              <a:blipFill>
                <a:blip r:embed="rId2"/>
                <a:stretch>
                  <a:fillRect l="-3626" t="-817" r="-2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9B09D8-255F-7D41-3886-14E83F8C876D}"/>
              </a:ext>
            </a:extLst>
          </p:cNvPr>
          <p:cNvSpPr txBox="1"/>
          <p:nvPr/>
        </p:nvSpPr>
        <p:spPr>
          <a:xfrm>
            <a:off x="449989" y="967764"/>
            <a:ext cx="463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CBF545-7D82-D071-ADE9-1DC9D6F8FC9C}"/>
              </a:ext>
            </a:extLst>
          </p:cNvPr>
          <p:cNvSpPr txBox="1"/>
          <p:nvPr/>
        </p:nvSpPr>
        <p:spPr>
          <a:xfrm>
            <a:off x="449989" y="1340768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0D1B36-2E23-10F5-028E-4745818961FE}"/>
              </a:ext>
            </a:extLst>
          </p:cNvPr>
          <p:cNvSpPr txBox="1"/>
          <p:nvPr/>
        </p:nvSpPr>
        <p:spPr>
          <a:xfrm>
            <a:off x="449989" y="1700808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0B86A2-F04A-376B-DE28-DC3F39157451}"/>
              </a:ext>
            </a:extLst>
          </p:cNvPr>
          <p:cNvSpPr txBox="1"/>
          <p:nvPr/>
        </p:nvSpPr>
        <p:spPr>
          <a:xfrm>
            <a:off x="449989" y="2060848"/>
            <a:ext cx="183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909231-7079-638C-E5D7-C92486FFA948}"/>
              </a:ext>
            </a:extLst>
          </p:cNvPr>
          <p:cNvSpPr txBox="1"/>
          <p:nvPr/>
        </p:nvSpPr>
        <p:spPr>
          <a:xfrm>
            <a:off x="449989" y="2420888"/>
            <a:ext cx="324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D58AE-EBF3-F7F5-2E06-2FFCDBC0FABB}"/>
                  </a:ext>
                </a:extLst>
              </p:cNvPr>
              <p:cNvSpPr txBox="1"/>
              <p:nvPr/>
            </p:nvSpPr>
            <p:spPr>
              <a:xfrm>
                <a:off x="449989" y="2780928"/>
                <a:ext cx="389553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D58AE-EBF3-F7F5-2E06-2FFCDBC0F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0928"/>
                <a:ext cx="3895534" cy="631267"/>
              </a:xfrm>
              <a:prstGeom prst="rect">
                <a:avLst/>
              </a:prstGeom>
              <a:blipFill>
                <a:blip r:embed="rId3"/>
                <a:stretch>
                  <a:fillRect l="-2504" r="-250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7EE49CD-FF35-C28F-338A-105B85D777A1}"/>
              </a:ext>
            </a:extLst>
          </p:cNvPr>
          <p:cNvSpPr txBox="1"/>
          <p:nvPr/>
        </p:nvSpPr>
        <p:spPr>
          <a:xfrm>
            <a:off x="449989" y="3212976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84CC97-58DC-A123-E428-29FA5780A54E}"/>
              </a:ext>
            </a:extLst>
          </p:cNvPr>
          <p:cNvSpPr txBox="1"/>
          <p:nvPr/>
        </p:nvSpPr>
        <p:spPr>
          <a:xfrm>
            <a:off x="449989" y="3573016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7D1CEB-6EFB-ABA8-1E38-0203BBC0D60F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2331720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7D1CEB-6EFB-ABA8-1E38-0203BBC0D6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2331720" cy="769061"/>
              </a:xfrm>
              <a:prstGeom prst="rect">
                <a:avLst/>
              </a:prstGeom>
              <a:blipFill>
                <a:blip r:embed="rId4"/>
                <a:stretch>
                  <a:fillRect l="-4188" r="-41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323277-17F9-201A-1655-65BDB046F0F3}"/>
                  </a:ext>
                </a:extLst>
              </p:cNvPr>
              <p:cNvSpPr txBox="1"/>
              <p:nvPr/>
            </p:nvSpPr>
            <p:spPr>
              <a:xfrm>
                <a:off x="449989" y="4509120"/>
                <a:ext cx="2807463" cy="768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323277-17F9-201A-1655-65BDB046F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9120"/>
                <a:ext cx="2807463" cy="768871"/>
              </a:xfrm>
              <a:prstGeom prst="rect">
                <a:avLst/>
              </a:prstGeom>
              <a:blipFill>
                <a:blip r:embed="rId5"/>
                <a:stretch>
                  <a:fillRect l="-3478" r="-34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D0FBB8-3EA8-2A65-721E-BB0112E115A4}"/>
                  </a:ext>
                </a:extLst>
              </p:cNvPr>
              <p:cNvSpPr txBox="1"/>
              <p:nvPr/>
            </p:nvSpPr>
            <p:spPr>
              <a:xfrm>
                <a:off x="449989" y="5184378"/>
                <a:ext cx="302342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D0FBB8-3EA8-2A65-721E-BB0112E11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4378"/>
                <a:ext cx="3023426" cy="728612"/>
              </a:xfrm>
              <a:prstGeom prst="rect">
                <a:avLst/>
              </a:prstGeom>
              <a:blipFill>
                <a:blip r:embed="rId6"/>
                <a:stretch>
                  <a:fillRect l="-3226" r="-302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906">
            <a:extLst>
              <a:ext uri="{FF2B5EF4-FFF2-40B4-BE49-F238E27FC236}">
                <a16:creationId xmlns:a16="http://schemas.microsoft.com/office/drawing/2014/main" id="{F8BEE2EA-475D-17F4-2A9D-213FE6976CF3}"/>
              </a:ext>
            </a:extLst>
          </p:cNvPr>
          <p:cNvSpPr txBox="1"/>
          <p:nvPr/>
        </p:nvSpPr>
        <p:spPr>
          <a:xfrm>
            <a:off x="329669" y="658682"/>
            <a:ext cx="55848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2903">
            <a:extLst>
              <a:ext uri="{FF2B5EF4-FFF2-40B4-BE49-F238E27FC236}">
                <a16:creationId xmlns:a16="http://schemas.microsoft.com/office/drawing/2014/main" id="{FD3816E1-0D25-9BCF-8B65-A2AAA301777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16280" y="1700808"/>
            <a:ext cx="1847131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yt_shape_2">
            <a:extLst>
              <a:ext uri="{FF2B5EF4-FFF2-40B4-BE49-F238E27FC236}">
                <a16:creationId xmlns:a16="http://schemas.microsoft.com/office/drawing/2014/main" id="{F61A2264-21E8-A211-F7F5-7E3BF208239F}"/>
              </a:ext>
            </a:extLst>
          </p:cNvPr>
          <p:cNvSpPr txBox="1"/>
          <p:nvPr/>
        </p:nvSpPr>
        <p:spPr>
          <a:xfrm>
            <a:off x="540000" y="5874658"/>
            <a:ext cx="2252220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0E9277-CDD8-3055-6EE8-F20A774F81DA}"/>
              </a:ext>
            </a:extLst>
          </p:cNvPr>
          <p:cNvSpPr txBox="1"/>
          <p:nvPr/>
        </p:nvSpPr>
        <p:spPr>
          <a:xfrm>
            <a:off x="449989" y="5827852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33EF96D-8105-C817-81BF-877FE5AD91A8}"/>
              </a:ext>
            </a:extLst>
          </p:cNvPr>
          <p:cNvSpPr txBox="1"/>
          <p:nvPr/>
        </p:nvSpPr>
        <p:spPr>
          <a:xfrm>
            <a:off x="449989" y="6303340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119" y="76470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15" name="yt_image_129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491516"/>
            <a:ext cx="208630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917">
            <a:extLst>
              <a:ext uri="{FF2B5EF4-FFF2-40B4-BE49-F238E27FC236}">
                <a16:creationId xmlns:a16="http://schemas.microsoft.com/office/drawing/2014/main" id="{F60E1DB2-9E4A-1267-F530-2C94D5354E3F}"/>
              </a:ext>
            </a:extLst>
          </p:cNvPr>
          <p:cNvSpPr txBox="1"/>
          <p:nvPr/>
        </p:nvSpPr>
        <p:spPr>
          <a:xfrm>
            <a:off x="539882" y="1387574"/>
            <a:ext cx="5071901" cy="57795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513509-A1C9-24E6-4392-A9A66CEBF12B}"/>
              </a:ext>
            </a:extLst>
          </p:cNvPr>
          <p:cNvSpPr txBox="1"/>
          <p:nvPr/>
        </p:nvSpPr>
        <p:spPr>
          <a:xfrm>
            <a:off x="449871" y="1340768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FB783-9161-62C9-122C-3958FC01FA3E}"/>
              </a:ext>
            </a:extLst>
          </p:cNvPr>
          <p:cNvSpPr txBox="1"/>
          <p:nvPr/>
        </p:nvSpPr>
        <p:spPr>
          <a:xfrm>
            <a:off x="449871" y="1628800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356E05-0EBD-E816-23A8-F77DDDE070C8}"/>
              </a:ext>
            </a:extLst>
          </p:cNvPr>
          <p:cNvSpPr txBox="1"/>
          <p:nvPr/>
        </p:nvSpPr>
        <p:spPr>
          <a:xfrm>
            <a:off x="449871" y="1916832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4678AC-7993-5171-695C-AB764507C974}"/>
              </a:ext>
            </a:extLst>
          </p:cNvPr>
          <p:cNvSpPr txBox="1"/>
          <p:nvPr/>
        </p:nvSpPr>
        <p:spPr>
          <a:xfrm>
            <a:off x="449871" y="2204864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926481-6E0D-39D9-0E82-39324DAED1C4}"/>
              </a:ext>
            </a:extLst>
          </p:cNvPr>
          <p:cNvSpPr txBox="1"/>
          <p:nvPr/>
        </p:nvSpPr>
        <p:spPr>
          <a:xfrm>
            <a:off x="449871" y="2564904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8DAF03-381C-B3A5-44B9-963A6A74B73A}"/>
              </a:ext>
            </a:extLst>
          </p:cNvPr>
          <p:cNvSpPr txBox="1"/>
          <p:nvPr/>
        </p:nvSpPr>
        <p:spPr>
          <a:xfrm>
            <a:off x="449871" y="2924944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140C9C-020F-364F-CAD6-AE8D9102E6DF}"/>
              </a:ext>
            </a:extLst>
          </p:cNvPr>
          <p:cNvSpPr txBox="1"/>
          <p:nvPr/>
        </p:nvSpPr>
        <p:spPr>
          <a:xfrm>
            <a:off x="449871" y="3284984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3EF29D-70D5-EB60-2FDC-C47E8214225E}"/>
              </a:ext>
            </a:extLst>
          </p:cNvPr>
          <p:cNvSpPr txBox="1"/>
          <p:nvPr/>
        </p:nvSpPr>
        <p:spPr>
          <a:xfrm>
            <a:off x="449871" y="364502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967DC2-7634-43E2-2D3F-CA0ED5E8FB61}"/>
              </a:ext>
            </a:extLst>
          </p:cNvPr>
          <p:cNvSpPr txBox="1"/>
          <p:nvPr/>
        </p:nvSpPr>
        <p:spPr>
          <a:xfrm>
            <a:off x="3532796" y="3645024"/>
            <a:ext cx="74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AD1BC8-9F98-D7E0-5AEE-F0703C54BE3B}"/>
              </a:ext>
            </a:extLst>
          </p:cNvPr>
          <p:cNvSpPr txBox="1"/>
          <p:nvPr/>
        </p:nvSpPr>
        <p:spPr>
          <a:xfrm>
            <a:off x="4397984" y="364502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32C20F-CC09-BB73-1EE2-071DC89CB74D}"/>
              </a:ext>
            </a:extLst>
          </p:cNvPr>
          <p:cNvSpPr txBox="1"/>
          <p:nvPr/>
        </p:nvSpPr>
        <p:spPr>
          <a:xfrm>
            <a:off x="449871" y="4005064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571D06-4133-9FD6-9D0F-444525C16F03}"/>
              </a:ext>
            </a:extLst>
          </p:cNvPr>
          <p:cNvSpPr txBox="1"/>
          <p:nvPr/>
        </p:nvSpPr>
        <p:spPr>
          <a:xfrm>
            <a:off x="449871" y="4365104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43DCF2-BA63-C91B-DD90-27E199F5E85F}"/>
              </a:ext>
            </a:extLst>
          </p:cNvPr>
          <p:cNvSpPr txBox="1"/>
          <p:nvPr/>
        </p:nvSpPr>
        <p:spPr>
          <a:xfrm>
            <a:off x="449871" y="4725144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EB4BE6-7A6A-A8EC-6D04-BBD2FBCC9CF8}"/>
              </a:ext>
            </a:extLst>
          </p:cNvPr>
          <p:cNvSpPr txBox="1"/>
          <p:nvPr/>
        </p:nvSpPr>
        <p:spPr>
          <a:xfrm>
            <a:off x="449871" y="5085184"/>
            <a:ext cx="224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yt_shape_2">
            <a:extLst>
              <a:ext uri="{FF2B5EF4-FFF2-40B4-BE49-F238E27FC236}">
                <a16:creationId xmlns:a16="http://schemas.microsoft.com/office/drawing/2014/main" id="{03E47640-D126-728A-C1A9-7ABB2EAF925F}"/>
              </a:ext>
            </a:extLst>
          </p:cNvPr>
          <p:cNvSpPr txBox="1"/>
          <p:nvPr/>
        </p:nvSpPr>
        <p:spPr>
          <a:xfrm>
            <a:off x="506176" y="5492030"/>
            <a:ext cx="4481996" cy="138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经过半径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的外端点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dirty="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 dirty="0"/>
          </a:p>
        </p:txBody>
      </p:sp>
      <p:pic>
        <p:nvPicPr>
          <p:cNvPr id="18" name="yt_image_12918">
            <a:extLst>
              <a:ext uri="{FF2B5EF4-FFF2-40B4-BE49-F238E27FC236}">
                <a16:creationId xmlns:a16="http://schemas.microsoft.com/office/drawing/2014/main" id="{6AC6561B-C3CE-7432-B5DB-53B9F84830F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4071862"/>
            <a:ext cx="1605371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699D35B-0C92-6902-47FE-4FF3E851D227}"/>
              </a:ext>
            </a:extLst>
          </p:cNvPr>
          <p:cNvSpPr txBox="1"/>
          <p:nvPr/>
        </p:nvSpPr>
        <p:spPr>
          <a:xfrm>
            <a:off x="416165" y="5445224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5D293A-DAF0-07B8-08A9-DDD263ED568D}"/>
              </a:ext>
            </a:extLst>
          </p:cNvPr>
          <p:cNvSpPr txBox="1"/>
          <p:nvPr/>
        </p:nvSpPr>
        <p:spPr>
          <a:xfrm>
            <a:off x="416165" y="5877272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经过半径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的外端点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BC25EE-EF4D-3039-CE44-2CFEAB64195E}"/>
              </a:ext>
            </a:extLst>
          </p:cNvPr>
          <p:cNvSpPr txBox="1"/>
          <p:nvPr/>
        </p:nvSpPr>
        <p:spPr>
          <a:xfrm>
            <a:off x="416165" y="6309320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9" grpId="0" build="allAtOnce"/>
      <p:bldP spid="20" grpId="0" build="allAtOnce"/>
      <p:bldP spid="2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000" y="74686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三、利用勾股定理的逆定理证垂直</a:t>
            </a:r>
          </a:p>
        </p:txBody>
      </p:sp>
      <p:sp>
        <p:nvSpPr>
          <p:cNvPr id="12922" name="yt_shape_12922"/>
          <p:cNvSpPr txBox="1"/>
          <p:nvPr/>
        </p:nvSpPr>
        <p:spPr>
          <a:xfrm>
            <a:off x="540119" y="1226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23" name="yt_image_129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6017" y="2088009"/>
            <a:ext cx="2422553" cy="166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925">
            <a:extLst>
              <a:ext uri="{FF2B5EF4-FFF2-40B4-BE49-F238E27FC236}">
                <a16:creationId xmlns:a16="http://schemas.microsoft.com/office/drawing/2014/main" id="{FF49B998-FDFE-F032-0DCF-A573FD679AA8}"/>
              </a:ext>
            </a:extLst>
          </p:cNvPr>
          <p:cNvSpPr txBox="1"/>
          <p:nvPr/>
        </p:nvSpPr>
        <p:spPr>
          <a:xfrm>
            <a:off x="620243" y="2134815"/>
            <a:ext cx="5355633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上一点，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173D9D-F20E-C60C-8BA3-C0507DEE6EF1}"/>
              </a:ext>
            </a:extLst>
          </p:cNvPr>
          <p:cNvSpPr txBox="1"/>
          <p:nvPr/>
        </p:nvSpPr>
        <p:spPr>
          <a:xfrm>
            <a:off x="530232" y="2088009"/>
            <a:ext cx="2204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64DB8F-3273-9EF7-A6EA-15D50D68D4C6}"/>
              </a:ext>
            </a:extLst>
          </p:cNvPr>
          <p:cNvSpPr txBox="1"/>
          <p:nvPr/>
        </p:nvSpPr>
        <p:spPr>
          <a:xfrm>
            <a:off x="530232" y="2563497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AE12EE-D6EA-1D25-691D-E1B6659FDB53}"/>
              </a:ext>
            </a:extLst>
          </p:cNvPr>
          <p:cNvSpPr txBox="1"/>
          <p:nvPr/>
        </p:nvSpPr>
        <p:spPr>
          <a:xfrm>
            <a:off x="530232" y="3038985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1D662F-9AF6-44E2-0D02-F2E1CC1D69D8}"/>
              </a:ext>
            </a:extLst>
          </p:cNvPr>
          <p:cNvSpPr txBox="1"/>
          <p:nvPr/>
        </p:nvSpPr>
        <p:spPr>
          <a:xfrm>
            <a:off x="530232" y="3514473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BCB697-16D8-C95B-A42B-0B64AB6C2252}"/>
              </a:ext>
            </a:extLst>
          </p:cNvPr>
          <p:cNvSpPr txBox="1"/>
          <p:nvPr/>
        </p:nvSpPr>
        <p:spPr>
          <a:xfrm>
            <a:off x="530232" y="3989961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42DD82-8C70-66CC-A9EE-4EBAF071E99F}"/>
              </a:ext>
            </a:extLst>
          </p:cNvPr>
          <p:cNvSpPr txBox="1"/>
          <p:nvPr/>
        </p:nvSpPr>
        <p:spPr>
          <a:xfrm>
            <a:off x="530232" y="446544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6F42EF-A2E4-6029-3423-177D9B8CB632}"/>
              </a:ext>
            </a:extLst>
          </p:cNvPr>
          <p:cNvSpPr txBox="1"/>
          <p:nvPr/>
        </p:nvSpPr>
        <p:spPr>
          <a:xfrm>
            <a:off x="530232" y="4940937"/>
            <a:ext cx="548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A2877F-077D-5867-D22B-DE2BF90FDD14}"/>
              </a:ext>
            </a:extLst>
          </p:cNvPr>
          <p:cNvSpPr txBox="1"/>
          <p:nvPr/>
        </p:nvSpPr>
        <p:spPr>
          <a:xfrm>
            <a:off x="530232" y="5416425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170F97-5024-5794-0987-35159269DE3F}"/>
              </a:ext>
            </a:extLst>
          </p:cNvPr>
          <p:cNvSpPr txBox="1"/>
          <p:nvPr/>
        </p:nvSpPr>
        <p:spPr>
          <a:xfrm>
            <a:off x="530232" y="5891913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上一点，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67BE26-D15B-6EC9-F66C-4F8E1FD39953}"/>
              </a:ext>
            </a:extLst>
          </p:cNvPr>
          <p:cNvSpPr txBox="1"/>
          <p:nvPr/>
        </p:nvSpPr>
        <p:spPr>
          <a:xfrm>
            <a:off x="530232" y="6367401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926">
            <a:extLst>
              <a:ext uri="{FF2B5EF4-FFF2-40B4-BE49-F238E27FC236}">
                <a16:creationId xmlns:a16="http://schemas.microsoft.com/office/drawing/2014/main" id="{6FB3D348-9A79-1572-94BF-D1E2F3770EF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4391097"/>
            <a:ext cx="2540370" cy="166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40000" y="1340768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无切点型：作垂直，证半径</a:t>
            </a:r>
          </a:p>
        </p:txBody>
      </p:sp>
      <p:sp>
        <p:nvSpPr>
          <p:cNvPr id="12930" name="yt_shape_12930"/>
          <p:cNvSpPr txBox="1"/>
          <p:nvPr/>
        </p:nvSpPr>
        <p:spPr>
          <a:xfrm>
            <a:off x="540119" y="18403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31" name="yt_image_129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6875" y="2820703"/>
            <a:ext cx="1658725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12023">
            <a:extLst>
              <a:ext uri="{FF2B5EF4-FFF2-40B4-BE49-F238E27FC236}">
                <a16:creationId xmlns:a16="http://schemas.microsoft.com/office/drawing/2014/main" id="{DD28AE43-1096-806C-1C31-31EA21F958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9797"/>
            <a:ext cx="1174942" cy="366380"/>
          </a:xfrm>
          <a:prstGeom prst="rect">
            <a:avLst/>
          </a:prstGeom>
        </p:spPr>
      </p:pic>
      <p:sp>
        <p:nvSpPr>
          <p:cNvPr id="2" name="yt_shape_12933">
            <a:extLst>
              <a:ext uri="{FF2B5EF4-FFF2-40B4-BE49-F238E27FC236}">
                <a16:creationId xmlns:a16="http://schemas.microsoft.com/office/drawing/2014/main" id="{DE762871-B2FF-7229-2FB2-03235875C4DD}"/>
              </a:ext>
            </a:extLst>
          </p:cNvPr>
          <p:cNvSpPr txBox="1"/>
          <p:nvPr/>
        </p:nvSpPr>
        <p:spPr>
          <a:xfrm>
            <a:off x="525875" y="2817899"/>
            <a:ext cx="689131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上一点，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2935">
            <a:extLst>
              <a:ext uri="{FF2B5EF4-FFF2-40B4-BE49-F238E27FC236}">
                <a16:creationId xmlns:a16="http://schemas.microsoft.com/office/drawing/2014/main" id="{29585545-C49B-EFB6-996F-A1051A01C548}"/>
              </a:ext>
            </a:extLst>
          </p:cNvPr>
          <p:cNvSpPr txBox="1"/>
          <p:nvPr/>
        </p:nvSpPr>
        <p:spPr>
          <a:xfrm>
            <a:off x="5149453" y="6330355"/>
            <a:ext cx="1464055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9604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2934">
            <a:extLst>
              <a:ext uri="{FF2B5EF4-FFF2-40B4-BE49-F238E27FC236}">
                <a16:creationId xmlns:a16="http://schemas.microsoft.com/office/drawing/2014/main" id="{3967FB7B-B449-5980-0FDE-94D8F68AB93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1962" y="4730224"/>
            <a:ext cx="1447927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BDA6014-DF08-5756-1724-20CF7C0386D3}"/>
              </a:ext>
            </a:extLst>
          </p:cNvPr>
          <p:cNvSpPr txBox="1"/>
          <p:nvPr/>
        </p:nvSpPr>
        <p:spPr>
          <a:xfrm>
            <a:off x="435864" y="2771093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463336-6613-1BEF-1C8D-AE5103F9EC71}"/>
              </a:ext>
            </a:extLst>
          </p:cNvPr>
          <p:cNvSpPr txBox="1"/>
          <p:nvPr/>
        </p:nvSpPr>
        <p:spPr>
          <a:xfrm>
            <a:off x="435864" y="3246581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3E7BDC-1334-9B2F-6D5C-01CAA3AD97EB}"/>
              </a:ext>
            </a:extLst>
          </p:cNvPr>
          <p:cNvSpPr txBox="1"/>
          <p:nvPr/>
        </p:nvSpPr>
        <p:spPr>
          <a:xfrm>
            <a:off x="435864" y="3722069"/>
            <a:ext cx="172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A33890-0013-B693-5F4E-F3805E3E70A4}"/>
              </a:ext>
            </a:extLst>
          </p:cNvPr>
          <p:cNvSpPr txBox="1"/>
          <p:nvPr/>
        </p:nvSpPr>
        <p:spPr>
          <a:xfrm>
            <a:off x="435864" y="4197557"/>
            <a:ext cx="700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对角线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上一点，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49296E-8C09-EEA0-2E07-F1F669E7872E}"/>
              </a:ext>
            </a:extLst>
          </p:cNvPr>
          <p:cNvSpPr txBox="1"/>
          <p:nvPr/>
        </p:nvSpPr>
        <p:spPr>
          <a:xfrm>
            <a:off x="435864" y="4673045"/>
            <a:ext cx="250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22E46F-A267-F0D3-F9C0-532BE435433E}"/>
              </a:ext>
            </a:extLst>
          </p:cNvPr>
          <p:cNvSpPr txBox="1"/>
          <p:nvPr/>
        </p:nvSpPr>
        <p:spPr>
          <a:xfrm>
            <a:off x="435864" y="5148533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937C9A-30C9-BB6E-F9D0-C0A456436C34}"/>
              </a:ext>
            </a:extLst>
          </p:cNvPr>
          <p:cNvSpPr txBox="1"/>
          <p:nvPr/>
        </p:nvSpPr>
        <p:spPr>
          <a:xfrm>
            <a:off x="435864" y="5624021"/>
            <a:ext cx="2377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2094</Words>
  <Application>Microsoft Office PowerPoint</Application>
  <PresentationFormat>宽屏</PresentationFormat>
  <Paragraphs>221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2023-10-19T16:22:19Z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