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02" r:id="rId3"/>
    <p:sldId id="400" r:id="rId4"/>
    <p:sldId id="399" r:id="rId5"/>
    <p:sldId id="396" r:id="rId6"/>
    <p:sldId id="395" r:id="rId7"/>
    <p:sldId id="393" r:id="rId8"/>
    <p:sldId id="392" r:id="rId9"/>
    <p:sldId id="391" r:id="rId10"/>
    <p:sldId id="390" r:id="rId11"/>
    <p:sldId id="389" r:id="rId12"/>
    <p:sldId id="385" r:id="rId13"/>
    <p:sldId id="384" r:id="rId14"/>
    <p:sldId id="383" r:id="rId15"/>
    <p:sldId id="382" r:id="rId16"/>
    <p:sldId id="381" r:id="rId17"/>
    <p:sldId id="380" r:id="rId18"/>
    <p:sldId id="379" r:id="rId19"/>
    <p:sldId id="377" r:id="rId20"/>
    <p:sldId id="376" r:id="rId21"/>
    <p:sldId id="375" r:id="rId22"/>
    <p:sldId id="373" r:id="rId23"/>
    <p:sldId id="372" r:id="rId24"/>
    <p:sldId id="371" r:id="rId25"/>
    <p:sldId id="370" r:id="rId26"/>
    <p:sldId id="368" r:id="rId27"/>
    <p:sldId id="367" r:id="rId28"/>
    <p:sldId id="366" r:id="rId29"/>
    <p:sldId id="365" r:id="rId30"/>
    <p:sldId id="364" r:id="rId3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2" d="100"/>
          <a:sy n="102" d="100"/>
        </p:scale>
        <p:origin x="54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9116A1-9DCF-8E80-B1EA-8CD365B407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44824"/>
            <a:ext cx="10800000" cy="2745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5976BC-3BAB-F8D0-31D0-D985C94341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92304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546C9A-BBF2-8B8D-5A9B-21BBFB68489D}"/>
              </a:ext>
            </a:extLst>
          </p:cNvPr>
          <p:cNvSpPr/>
          <p:nvPr/>
        </p:nvSpPr>
        <p:spPr bwMode="auto">
          <a:xfrm>
            <a:off x="9014190" y="5748097"/>
            <a:ext cx="227912" cy="252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14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80C2A7-8B5E-09F6-E898-F477FE07D6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2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C5DC1E-9E30-6CC1-89AB-4704D641DB90}"/>
              </a:ext>
            </a:extLst>
          </p:cNvPr>
          <p:cNvSpPr/>
          <p:nvPr/>
        </p:nvSpPr>
        <p:spPr bwMode="auto">
          <a:xfrm>
            <a:off x="4939047" y="2365131"/>
            <a:ext cx="809523" cy="391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673BC0-0097-ABFA-6FDA-5C81720EAC08}"/>
              </a:ext>
            </a:extLst>
          </p:cNvPr>
          <p:cNvSpPr/>
          <p:nvPr/>
        </p:nvSpPr>
        <p:spPr bwMode="auto">
          <a:xfrm>
            <a:off x="1559496" y="4149081"/>
            <a:ext cx="792087" cy="925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82CAC43-9D31-C66A-65C3-AC1BDC2921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6" y="3542468"/>
            <a:ext cx="1975270" cy="3292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940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2B724F-C199-C51D-64F1-89E305B945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64420"/>
            <a:ext cx="10800000" cy="3620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7489A5-FFD0-D8AE-5853-2722CF5D0D1F}"/>
              </a:ext>
            </a:extLst>
          </p:cNvPr>
          <p:cNvSpPr/>
          <p:nvPr/>
        </p:nvSpPr>
        <p:spPr bwMode="auto">
          <a:xfrm>
            <a:off x="7086476" y="1655128"/>
            <a:ext cx="819047" cy="381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D6F3B8-C832-D38F-62A4-0872975AD895}"/>
              </a:ext>
            </a:extLst>
          </p:cNvPr>
          <p:cNvSpPr/>
          <p:nvPr/>
        </p:nvSpPr>
        <p:spPr bwMode="auto">
          <a:xfrm>
            <a:off x="6238857" y="4036781"/>
            <a:ext cx="428571" cy="29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48DE72B-66A4-EADB-D79B-471765B0A7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448" y="4191055"/>
            <a:ext cx="1528220" cy="2419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124BE06-99DA-D7EA-D06A-C2BC437EE8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97"/>
          <a:stretch/>
        </p:blipFill>
        <p:spPr>
          <a:xfrm>
            <a:off x="838857" y="4537864"/>
            <a:ext cx="10800000" cy="576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0195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CCB15E-E68A-6593-2B9C-B79DFBA8EA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79"/>
          <a:stretch/>
        </p:blipFill>
        <p:spPr>
          <a:xfrm>
            <a:off x="696000" y="1189711"/>
            <a:ext cx="10800000" cy="2239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CF7547-9C89-EEBF-F024-3AE7F216973D}"/>
              </a:ext>
            </a:extLst>
          </p:cNvPr>
          <p:cNvSpPr/>
          <p:nvPr/>
        </p:nvSpPr>
        <p:spPr bwMode="auto">
          <a:xfrm>
            <a:off x="6448380" y="2413847"/>
            <a:ext cx="2142857" cy="843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D2E6E79-86C0-E62E-1518-951AEA61CED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7253" y="2989911"/>
            <a:ext cx="2132998" cy="300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042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220436-D4F9-F8DE-3434-F4104CF6AA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7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588686-0B18-C2D1-47B1-6D5ACDEE1CBD}"/>
              </a:ext>
            </a:extLst>
          </p:cNvPr>
          <p:cNvSpPr/>
          <p:nvPr/>
        </p:nvSpPr>
        <p:spPr bwMode="auto">
          <a:xfrm>
            <a:off x="1487488" y="3429000"/>
            <a:ext cx="1708701" cy="93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79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E9F72A-1771-B0A8-F291-43C9A0FCD4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22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D7DE94C-CB8C-29DF-085D-A1F676DF4B45}"/>
              </a:ext>
            </a:extLst>
          </p:cNvPr>
          <p:cNvSpPr/>
          <p:nvPr/>
        </p:nvSpPr>
        <p:spPr bwMode="auto">
          <a:xfrm>
            <a:off x="1302945" y="3140969"/>
            <a:ext cx="3784943" cy="165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A49A384-C42F-5063-396D-AEF3BD4CB9D5}"/>
              </a:ext>
            </a:extLst>
          </p:cNvPr>
          <p:cNvSpPr/>
          <p:nvPr/>
        </p:nvSpPr>
        <p:spPr bwMode="auto">
          <a:xfrm>
            <a:off x="1415480" y="4869160"/>
            <a:ext cx="3784943" cy="1016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DA7C0DC-4565-5A7F-2093-0661F6F530E6}"/>
              </a:ext>
            </a:extLst>
          </p:cNvPr>
          <p:cNvSpPr/>
          <p:nvPr/>
        </p:nvSpPr>
        <p:spPr bwMode="auto">
          <a:xfrm>
            <a:off x="1440671" y="5886000"/>
            <a:ext cx="3784943" cy="882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74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2FAB7C-F59E-D478-E9D6-116D6AC58C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0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C8E306-7F88-C662-FAB2-DD24B8A79D6E}"/>
              </a:ext>
            </a:extLst>
          </p:cNvPr>
          <p:cNvSpPr/>
          <p:nvPr/>
        </p:nvSpPr>
        <p:spPr bwMode="auto">
          <a:xfrm>
            <a:off x="681904" y="1754830"/>
            <a:ext cx="5414096" cy="810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F959C19-A749-BA25-8214-43306C367EC1}"/>
              </a:ext>
            </a:extLst>
          </p:cNvPr>
          <p:cNvSpPr/>
          <p:nvPr/>
        </p:nvSpPr>
        <p:spPr bwMode="auto">
          <a:xfrm>
            <a:off x="1919536" y="2637086"/>
            <a:ext cx="3784943" cy="863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20B0B05-FA48-AE7D-AF46-0027A6A35FAB}"/>
              </a:ext>
            </a:extLst>
          </p:cNvPr>
          <p:cNvSpPr/>
          <p:nvPr/>
        </p:nvSpPr>
        <p:spPr bwMode="auto">
          <a:xfrm>
            <a:off x="1775520" y="3501008"/>
            <a:ext cx="3784943" cy="620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F34B614-B196-3F3B-8D72-110AAD887B0C}"/>
              </a:ext>
            </a:extLst>
          </p:cNvPr>
          <p:cNvSpPr/>
          <p:nvPr/>
        </p:nvSpPr>
        <p:spPr bwMode="auto">
          <a:xfrm>
            <a:off x="1703512" y="4270558"/>
            <a:ext cx="3784943" cy="620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06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1B16F6-69FE-C70B-E0BE-A29D9136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3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8A15FD-F72E-51E2-482E-1FA5719EA7E0}"/>
              </a:ext>
            </a:extLst>
          </p:cNvPr>
          <p:cNvSpPr/>
          <p:nvPr/>
        </p:nvSpPr>
        <p:spPr bwMode="auto">
          <a:xfrm>
            <a:off x="1310476" y="2348881"/>
            <a:ext cx="5505604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F900886-BDF1-FC67-1EA8-C7AC87517286}"/>
              </a:ext>
            </a:extLst>
          </p:cNvPr>
          <p:cNvSpPr/>
          <p:nvPr/>
        </p:nvSpPr>
        <p:spPr bwMode="auto">
          <a:xfrm>
            <a:off x="6878852" y="2405493"/>
            <a:ext cx="1984714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8B2589B-F23C-2510-2E69-CA91F37E3C3F}"/>
              </a:ext>
            </a:extLst>
          </p:cNvPr>
          <p:cNvSpPr/>
          <p:nvPr/>
        </p:nvSpPr>
        <p:spPr bwMode="auto">
          <a:xfrm>
            <a:off x="1276404" y="3356992"/>
            <a:ext cx="6547787" cy="70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4949A52-0850-ACBB-058A-A077731BFCAE}"/>
              </a:ext>
            </a:extLst>
          </p:cNvPr>
          <p:cNvSpPr/>
          <p:nvPr/>
        </p:nvSpPr>
        <p:spPr bwMode="auto">
          <a:xfrm>
            <a:off x="1127448" y="4361013"/>
            <a:ext cx="8928992" cy="940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80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 animBg="1"/>
      <p:bldP spid="23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710EF4-2A1E-68CA-A864-ED39E0000A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3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13A6CDE-F9D5-00F8-3BA3-FDE010E609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80"/>
          <a:stretch/>
        </p:blipFill>
        <p:spPr>
          <a:xfrm>
            <a:off x="5015880" y="4653136"/>
            <a:ext cx="2448272" cy="1900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0698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90F0A9-C587-4ABD-8D82-CF14BC5F08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8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8E1B66D-0093-F5C0-0CBF-13E99F3BC9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6" r="31554"/>
          <a:stretch/>
        </p:blipFill>
        <p:spPr>
          <a:xfrm>
            <a:off x="8616280" y="3518932"/>
            <a:ext cx="3312368" cy="2534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D878BA0-78E0-2251-50CD-FD2ABA64328B}"/>
              </a:ext>
            </a:extLst>
          </p:cNvPr>
          <p:cNvSpPr/>
          <p:nvPr/>
        </p:nvSpPr>
        <p:spPr bwMode="auto">
          <a:xfrm>
            <a:off x="681904" y="1086425"/>
            <a:ext cx="10022608" cy="39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E552573-ED94-786E-DF25-A63A924E3E2E}"/>
              </a:ext>
            </a:extLst>
          </p:cNvPr>
          <p:cNvSpPr/>
          <p:nvPr/>
        </p:nvSpPr>
        <p:spPr bwMode="auto">
          <a:xfrm>
            <a:off x="720000" y="1599210"/>
            <a:ext cx="10022608" cy="39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9D7C959-76F1-CF34-1A5F-1F893806EAFC}"/>
              </a:ext>
            </a:extLst>
          </p:cNvPr>
          <p:cNvSpPr/>
          <p:nvPr/>
        </p:nvSpPr>
        <p:spPr bwMode="auto">
          <a:xfrm>
            <a:off x="8616280" y="3551329"/>
            <a:ext cx="3312368" cy="2579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4B1A85E-B24C-A5CE-404D-FE1F144FAD1A}"/>
              </a:ext>
            </a:extLst>
          </p:cNvPr>
          <p:cNvSpPr/>
          <p:nvPr/>
        </p:nvSpPr>
        <p:spPr bwMode="auto">
          <a:xfrm>
            <a:off x="708601" y="2111995"/>
            <a:ext cx="10022608" cy="39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88DD518-D8D3-9FBB-1D80-279F1A99C078}"/>
              </a:ext>
            </a:extLst>
          </p:cNvPr>
          <p:cNvSpPr/>
          <p:nvPr/>
        </p:nvSpPr>
        <p:spPr bwMode="auto">
          <a:xfrm>
            <a:off x="672000" y="2650220"/>
            <a:ext cx="2471672" cy="39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659982E-D9C0-D0CC-06C6-89F73EBEBFAA}"/>
              </a:ext>
            </a:extLst>
          </p:cNvPr>
          <p:cNvSpPr/>
          <p:nvPr/>
        </p:nvSpPr>
        <p:spPr bwMode="auto">
          <a:xfrm>
            <a:off x="672000" y="3297948"/>
            <a:ext cx="5207976" cy="707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DA6C05E-957C-ABBC-198D-1AE45E272291}"/>
              </a:ext>
            </a:extLst>
          </p:cNvPr>
          <p:cNvSpPr/>
          <p:nvPr/>
        </p:nvSpPr>
        <p:spPr bwMode="auto">
          <a:xfrm>
            <a:off x="680098" y="4245194"/>
            <a:ext cx="4911846" cy="707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A9E7A7B-9CB2-082F-137D-196F55D79B3D}"/>
              </a:ext>
            </a:extLst>
          </p:cNvPr>
          <p:cNvSpPr/>
          <p:nvPr/>
        </p:nvSpPr>
        <p:spPr bwMode="auto">
          <a:xfrm>
            <a:off x="635587" y="5059610"/>
            <a:ext cx="1976597" cy="529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5D51791A-026C-C5AC-6507-34C992BE16EE}"/>
              </a:ext>
            </a:extLst>
          </p:cNvPr>
          <p:cNvSpPr/>
          <p:nvPr/>
        </p:nvSpPr>
        <p:spPr bwMode="auto">
          <a:xfrm>
            <a:off x="688444" y="5682665"/>
            <a:ext cx="5551572" cy="697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88DD518-D8D3-9FBB-1D80-279F1A99C078}"/>
              </a:ext>
            </a:extLst>
          </p:cNvPr>
          <p:cNvSpPr/>
          <p:nvPr/>
        </p:nvSpPr>
        <p:spPr bwMode="auto">
          <a:xfrm>
            <a:off x="3211688" y="2659458"/>
            <a:ext cx="2380256" cy="39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88DD518-D8D3-9FBB-1D80-279F1A99C078}"/>
              </a:ext>
            </a:extLst>
          </p:cNvPr>
          <p:cNvSpPr/>
          <p:nvPr/>
        </p:nvSpPr>
        <p:spPr bwMode="auto">
          <a:xfrm>
            <a:off x="5648924" y="2653696"/>
            <a:ext cx="3975467" cy="39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A9E7A7B-9CB2-082F-137D-196F55D79B3D}"/>
              </a:ext>
            </a:extLst>
          </p:cNvPr>
          <p:cNvSpPr/>
          <p:nvPr/>
        </p:nvSpPr>
        <p:spPr bwMode="auto">
          <a:xfrm>
            <a:off x="2612184" y="5064154"/>
            <a:ext cx="6004096" cy="529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83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72AD16-C8A5-B746-D8D9-82BB453E11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54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C6FEA75-8205-F46E-5D8D-544D2189A0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824"/>
            <a:ext cx="10800000" cy="2214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B159C7-E717-A11E-9457-1B47BD30E2AC}"/>
              </a:ext>
            </a:extLst>
          </p:cNvPr>
          <p:cNvSpPr/>
          <p:nvPr/>
        </p:nvSpPr>
        <p:spPr bwMode="auto">
          <a:xfrm>
            <a:off x="10434285" y="2150244"/>
            <a:ext cx="295238" cy="295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06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8805BE-ABCE-9510-10B4-E1129E8E26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35029BC-2463-A915-1EEB-70111BDFB4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5085184"/>
            <a:ext cx="1740682" cy="110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40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3DA015-9CD9-6F53-62F7-E403A29572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/>
          <a:stretch/>
        </p:blipFill>
        <p:spPr>
          <a:xfrm>
            <a:off x="245418" y="1347984"/>
            <a:ext cx="4343880" cy="2099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35029BC-2463-A915-1EEB-70111BDFB4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437024"/>
            <a:ext cx="3024336" cy="1921584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29EEF0CF-2D99-D812-BB4B-59B953C38AE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2266252"/>
            <a:ext cx="9080856" cy="4236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001F5ECD-793A-D70A-FBB2-304BEBE08F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1"/>
          <a:stretch/>
        </p:blipFill>
        <p:spPr>
          <a:xfrm>
            <a:off x="4367808" y="465264"/>
            <a:ext cx="5065160" cy="1765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5B1E1EA-9F08-F1AB-B8CA-53919DB8B558}"/>
              </a:ext>
            </a:extLst>
          </p:cNvPr>
          <p:cNvSpPr/>
          <p:nvPr/>
        </p:nvSpPr>
        <p:spPr bwMode="auto">
          <a:xfrm>
            <a:off x="4295801" y="436983"/>
            <a:ext cx="4343880" cy="399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E60B699-BCDF-7387-5EDA-4629FAFB6B14}"/>
              </a:ext>
            </a:extLst>
          </p:cNvPr>
          <p:cNvSpPr/>
          <p:nvPr/>
        </p:nvSpPr>
        <p:spPr bwMode="auto">
          <a:xfrm>
            <a:off x="4295800" y="930481"/>
            <a:ext cx="3501432" cy="399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C8BF9D2-4882-A14D-0DAC-71F0B41C910A}"/>
              </a:ext>
            </a:extLst>
          </p:cNvPr>
          <p:cNvSpPr/>
          <p:nvPr/>
        </p:nvSpPr>
        <p:spPr bwMode="auto">
          <a:xfrm>
            <a:off x="4223792" y="1385642"/>
            <a:ext cx="5038200" cy="399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DFDF166-F82B-3A91-5F25-D6BB9A89C039}"/>
              </a:ext>
            </a:extLst>
          </p:cNvPr>
          <p:cNvSpPr/>
          <p:nvPr/>
        </p:nvSpPr>
        <p:spPr bwMode="auto">
          <a:xfrm>
            <a:off x="4209751" y="1802016"/>
            <a:ext cx="5038200" cy="399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87D081B-DFCF-4BA3-F62E-DC1AD6B61A60}"/>
              </a:ext>
            </a:extLst>
          </p:cNvPr>
          <p:cNvSpPr/>
          <p:nvPr/>
        </p:nvSpPr>
        <p:spPr bwMode="auto">
          <a:xfrm>
            <a:off x="4198767" y="2325503"/>
            <a:ext cx="5038200" cy="656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7FA2000-E029-481F-B5D3-1D9F83BFF37D}"/>
              </a:ext>
            </a:extLst>
          </p:cNvPr>
          <p:cNvSpPr/>
          <p:nvPr/>
        </p:nvSpPr>
        <p:spPr bwMode="auto">
          <a:xfrm>
            <a:off x="4295801" y="3158433"/>
            <a:ext cx="4536504" cy="702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983512E-DE46-6F5B-3D12-A45FD2EB3BC9}"/>
              </a:ext>
            </a:extLst>
          </p:cNvPr>
          <p:cNvSpPr/>
          <p:nvPr/>
        </p:nvSpPr>
        <p:spPr bwMode="auto">
          <a:xfrm>
            <a:off x="4400023" y="3940100"/>
            <a:ext cx="5556128" cy="443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87F3FB7-656A-9BE6-3F81-2B3DE7F72A08}"/>
              </a:ext>
            </a:extLst>
          </p:cNvPr>
          <p:cNvSpPr/>
          <p:nvPr/>
        </p:nvSpPr>
        <p:spPr bwMode="auto">
          <a:xfrm>
            <a:off x="4309928" y="4462804"/>
            <a:ext cx="5386472" cy="622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97A658A-0903-908C-BF70-0BA4CFE5AC85}"/>
              </a:ext>
            </a:extLst>
          </p:cNvPr>
          <p:cNvSpPr/>
          <p:nvPr/>
        </p:nvSpPr>
        <p:spPr bwMode="auto">
          <a:xfrm>
            <a:off x="4309928" y="5164298"/>
            <a:ext cx="2938200" cy="763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918AE37-8779-4D7C-91A4-25C21D0F9939}"/>
              </a:ext>
            </a:extLst>
          </p:cNvPr>
          <p:cNvSpPr/>
          <p:nvPr/>
        </p:nvSpPr>
        <p:spPr bwMode="auto">
          <a:xfrm>
            <a:off x="4341643" y="6019445"/>
            <a:ext cx="5038200" cy="399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E60B699-BCDF-7387-5EDA-4629FAFB6B14}"/>
              </a:ext>
            </a:extLst>
          </p:cNvPr>
          <p:cNvSpPr/>
          <p:nvPr/>
        </p:nvSpPr>
        <p:spPr bwMode="auto">
          <a:xfrm>
            <a:off x="7869239" y="949286"/>
            <a:ext cx="3501432" cy="399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7FA2000-E029-481F-B5D3-1D9F83BFF37D}"/>
              </a:ext>
            </a:extLst>
          </p:cNvPr>
          <p:cNvSpPr/>
          <p:nvPr/>
        </p:nvSpPr>
        <p:spPr bwMode="auto">
          <a:xfrm>
            <a:off x="8858469" y="3257318"/>
            <a:ext cx="1889769" cy="702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97A658A-0903-908C-BF70-0BA4CFE5AC85}"/>
              </a:ext>
            </a:extLst>
          </p:cNvPr>
          <p:cNvSpPr/>
          <p:nvPr/>
        </p:nvSpPr>
        <p:spPr bwMode="auto">
          <a:xfrm>
            <a:off x="7277702" y="5239200"/>
            <a:ext cx="4650946" cy="763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4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EAB3C6-3B05-6300-DA33-A253864451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3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3885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5C9E9C-D740-C1ED-8C3E-6538B6C7B0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5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D7DB5A-8056-F90E-701C-6A028A02C27B}"/>
              </a:ext>
            </a:extLst>
          </p:cNvPr>
          <p:cNvSpPr/>
          <p:nvPr/>
        </p:nvSpPr>
        <p:spPr bwMode="auto">
          <a:xfrm>
            <a:off x="689257" y="1087352"/>
            <a:ext cx="4695899" cy="325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47583BA1-06A5-6125-C387-1D96A8C53F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5156" y="1073074"/>
            <a:ext cx="3312368" cy="1263976"/>
          </a:xfrm>
          <a:prstGeom prst="rect">
            <a:avLst/>
          </a:prstGeom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6C11C89-1E77-EAD6-F02B-24F74408CBFA}"/>
              </a:ext>
            </a:extLst>
          </p:cNvPr>
          <p:cNvSpPr/>
          <p:nvPr/>
        </p:nvSpPr>
        <p:spPr bwMode="auto">
          <a:xfrm>
            <a:off x="673885" y="1528128"/>
            <a:ext cx="2469787" cy="325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98E208F-85AB-668C-6576-5AD4E5C65966}"/>
              </a:ext>
            </a:extLst>
          </p:cNvPr>
          <p:cNvSpPr/>
          <p:nvPr/>
        </p:nvSpPr>
        <p:spPr bwMode="auto">
          <a:xfrm>
            <a:off x="551385" y="1968904"/>
            <a:ext cx="4695898" cy="740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2B9543B-BF8F-BE08-75CA-675B75B489D0}"/>
              </a:ext>
            </a:extLst>
          </p:cNvPr>
          <p:cNvSpPr/>
          <p:nvPr/>
        </p:nvSpPr>
        <p:spPr bwMode="auto">
          <a:xfrm>
            <a:off x="673885" y="2860887"/>
            <a:ext cx="7366331" cy="325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3117F8D-F46A-3D7A-7BCD-83ED01377976}"/>
              </a:ext>
            </a:extLst>
          </p:cNvPr>
          <p:cNvSpPr/>
          <p:nvPr/>
        </p:nvSpPr>
        <p:spPr bwMode="auto">
          <a:xfrm>
            <a:off x="720000" y="3260006"/>
            <a:ext cx="4695899" cy="325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52C0F3E-FC5B-E360-39C9-5843574E30AE}"/>
              </a:ext>
            </a:extLst>
          </p:cNvPr>
          <p:cNvSpPr/>
          <p:nvPr/>
        </p:nvSpPr>
        <p:spPr bwMode="auto">
          <a:xfrm>
            <a:off x="720000" y="3710148"/>
            <a:ext cx="7608248" cy="361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9284124-A54C-7897-ED1D-05E915EE526C}"/>
              </a:ext>
            </a:extLst>
          </p:cNvPr>
          <p:cNvSpPr/>
          <p:nvPr/>
        </p:nvSpPr>
        <p:spPr bwMode="auto">
          <a:xfrm>
            <a:off x="795722" y="4104684"/>
            <a:ext cx="5300278" cy="361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95B77EEC-B0FB-0349-E5E0-F6AE47CC061A}"/>
              </a:ext>
            </a:extLst>
          </p:cNvPr>
          <p:cNvSpPr/>
          <p:nvPr/>
        </p:nvSpPr>
        <p:spPr bwMode="auto">
          <a:xfrm>
            <a:off x="653785" y="4632587"/>
            <a:ext cx="4695899" cy="325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A77F6B0E-DFDE-AA54-304F-E704019B888D}"/>
              </a:ext>
            </a:extLst>
          </p:cNvPr>
          <p:cNvSpPr/>
          <p:nvPr/>
        </p:nvSpPr>
        <p:spPr bwMode="auto">
          <a:xfrm>
            <a:off x="719999" y="5035841"/>
            <a:ext cx="4695899" cy="325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6B86B01A-A959-E876-50BE-BEEA01EFD3A0}"/>
              </a:ext>
            </a:extLst>
          </p:cNvPr>
          <p:cNvSpPr/>
          <p:nvPr/>
        </p:nvSpPr>
        <p:spPr bwMode="auto">
          <a:xfrm>
            <a:off x="764681" y="5485320"/>
            <a:ext cx="7275535" cy="325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C8047D5D-2BAD-5834-4829-D9B261FEAB47}"/>
              </a:ext>
            </a:extLst>
          </p:cNvPr>
          <p:cNvSpPr/>
          <p:nvPr/>
        </p:nvSpPr>
        <p:spPr bwMode="auto">
          <a:xfrm>
            <a:off x="689257" y="5912223"/>
            <a:ext cx="5982807" cy="325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E169A6FD-032A-1906-5322-E25BA3C7F38D}"/>
              </a:ext>
            </a:extLst>
          </p:cNvPr>
          <p:cNvSpPr/>
          <p:nvPr/>
        </p:nvSpPr>
        <p:spPr bwMode="auto">
          <a:xfrm>
            <a:off x="733818" y="6392757"/>
            <a:ext cx="4695899" cy="325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82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115221-49FA-BEB0-0F1F-0EAFA1301A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8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330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9EE473-3E09-C468-F841-2BC519482E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78B4695-39AB-0574-AE94-0CEF580F34D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74009"/>
            <a:ext cx="10800000" cy="1217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F02E390-8B9E-EFB3-E3CC-7011C24C39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32" y="965073"/>
            <a:ext cx="2291430" cy="2909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00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344AAD-BB79-D528-D3BC-3A868FFCD0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850B16-6349-0923-0E82-44C769A74172}"/>
              </a:ext>
            </a:extLst>
          </p:cNvPr>
          <p:cNvSpPr/>
          <p:nvPr/>
        </p:nvSpPr>
        <p:spPr bwMode="auto">
          <a:xfrm>
            <a:off x="681904" y="1105554"/>
            <a:ext cx="6961904" cy="379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678F8D9-7764-1387-E246-A6CB50356729}"/>
              </a:ext>
            </a:extLst>
          </p:cNvPr>
          <p:cNvSpPr/>
          <p:nvPr/>
        </p:nvSpPr>
        <p:spPr bwMode="auto">
          <a:xfrm>
            <a:off x="479376" y="1627186"/>
            <a:ext cx="6961904" cy="379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921D0E0-F2EC-D2BB-A790-00F77F0CB54C}"/>
              </a:ext>
            </a:extLst>
          </p:cNvPr>
          <p:cNvSpPr/>
          <p:nvPr/>
        </p:nvSpPr>
        <p:spPr bwMode="auto">
          <a:xfrm>
            <a:off x="720000" y="2204864"/>
            <a:ext cx="9912504" cy="379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B469B7D-2E67-2366-7855-A134D927E404}"/>
              </a:ext>
            </a:extLst>
          </p:cNvPr>
          <p:cNvSpPr/>
          <p:nvPr/>
        </p:nvSpPr>
        <p:spPr bwMode="auto">
          <a:xfrm>
            <a:off x="710856" y="2753283"/>
            <a:ext cx="4871944" cy="379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E65EDD0-747E-05EC-31C4-16AA3ED4175E}"/>
              </a:ext>
            </a:extLst>
          </p:cNvPr>
          <p:cNvSpPr/>
          <p:nvPr/>
        </p:nvSpPr>
        <p:spPr bwMode="auto">
          <a:xfrm>
            <a:off x="614248" y="3364931"/>
            <a:ext cx="2592288" cy="452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8A38FA8-9313-4CBF-AB3B-4BBC26F661F2}"/>
              </a:ext>
            </a:extLst>
          </p:cNvPr>
          <p:cNvSpPr/>
          <p:nvPr/>
        </p:nvSpPr>
        <p:spPr bwMode="auto">
          <a:xfrm>
            <a:off x="681904" y="4049376"/>
            <a:ext cx="9912504" cy="379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A703A6F-257F-8637-02D6-B720784DCC80}"/>
              </a:ext>
            </a:extLst>
          </p:cNvPr>
          <p:cNvSpPr/>
          <p:nvPr/>
        </p:nvSpPr>
        <p:spPr bwMode="auto">
          <a:xfrm>
            <a:off x="681904" y="4605035"/>
            <a:ext cx="9912504" cy="379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9F9EE473-3E09-C468-F841-2BC519482E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36" r="8962"/>
          <a:stretch/>
        </p:blipFill>
        <p:spPr>
          <a:xfrm>
            <a:off x="8733171" y="3816957"/>
            <a:ext cx="2154778" cy="257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F02E390-8B9E-EFB3-E3CC-7011C24C39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6915" y="3888228"/>
            <a:ext cx="2077850" cy="2638422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B469B7D-2E67-2366-7855-A134D927E404}"/>
              </a:ext>
            </a:extLst>
          </p:cNvPr>
          <p:cNvSpPr/>
          <p:nvPr/>
        </p:nvSpPr>
        <p:spPr bwMode="auto">
          <a:xfrm>
            <a:off x="5582799" y="2759649"/>
            <a:ext cx="3200803" cy="379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E65EDD0-747E-05EC-31C4-16AA3ED4175E}"/>
              </a:ext>
            </a:extLst>
          </p:cNvPr>
          <p:cNvSpPr/>
          <p:nvPr/>
        </p:nvSpPr>
        <p:spPr bwMode="auto">
          <a:xfrm>
            <a:off x="3206536" y="3361748"/>
            <a:ext cx="2376263" cy="452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E65EDD0-747E-05EC-31C4-16AA3ED4175E}"/>
              </a:ext>
            </a:extLst>
          </p:cNvPr>
          <p:cNvSpPr/>
          <p:nvPr/>
        </p:nvSpPr>
        <p:spPr bwMode="auto">
          <a:xfrm>
            <a:off x="5620895" y="3379048"/>
            <a:ext cx="4651569" cy="452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3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2" grpId="0" animBg="1"/>
      <p:bldP spid="13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F7C295-BB16-E51A-6B33-B7520136EA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9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6F8377-1E03-8560-5972-B50BEA2DF1A7}"/>
              </a:ext>
            </a:extLst>
          </p:cNvPr>
          <p:cNvSpPr/>
          <p:nvPr/>
        </p:nvSpPr>
        <p:spPr bwMode="auto">
          <a:xfrm>
            <a:off x="681904" y="1067347"/>
            <a:ext cx="6800000" cy="343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2D2BD8-49D2-68A2-F957-975159165447}"/>
              </a:ext>
            </a:extLst>
          </p:cNvPr>
          <p:cNvSpPr/>
          <p:nvPr/>
        </p:nvSpPr>
        <p:spPr bwMode="auto">
          <a:xfrm>
            <a:off x="681904" y="1629894"/>
            <a:ext cx="10382648" cy="333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E1650B-BCFD-86AA-A41A-CA8CF4531EF0}"/>
              </a:ext>
            </a:extLst>
          </p:cNvPr>
          <p:cNvSpPr/>
          <p:nvPr/>
        </p:nvSpPr>
        <p:spPr bwMode="auto">
          <a:xfrm>
            <a:off x="681904" y="2230580"/>
            <a:ext cx="6295238" cy="276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95A3CA-34FA-C06D-5DEA-6AE8023E5B84}"/>
              </a:ext>
            </a:extLst>
          </p:cNvPr>
          <p:cNvSpPr/>
          <p:nvPr/>
        </p:nvSpPr>
        <p:spPr bwMode="auto">
          <a:xfrm>
            <a:off x="681904" y="2745454"/>
            <a:ext cx="6780952" cy="343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90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DE9F21-260D-26B5-AF56-F3A073936E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2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281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825310-DFCE-B3DA-FD5C-C7F567BA88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4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E5BDA5-C204-1712-9840-A53E12DF607B}"/>
              </a:ext>
            </a:extLst>
          </p:cNvPr>
          <p:cNvSpPr/>
          <p:nvPr/>
        </p:nvSpPr>
        <p:spPr bwMode="auto">
          <a:xfrm>
            <a:off x="681904" y="1096057"/>
            <a:ext cx="3447619" cy="314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DC84C5-7D68-79CE-548F-77BEFEF42CED}"/>
              </a:ext>
            </a:extLst>
          </p:cNvPr>
          <p:cNvSpPr/>
          <p:nvPr/>
        </p:nvSpPr>
        <p:spPr bwMode="auto">
          <a:xfrm>
            <a:off x="681904" y="1640002"/>
            <a:ext cx="5126064" cy="334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635734-95CE-F396-6063-420B892A92FD}"/>
              </a:ext>
            </a:extLst>
          </p:cNvPr>
          <p:cNvSpPr/>
          <p:nvPr/>
        </p:nvSpPr>
        <p:spPr bwMode="auto">
          <a:xfrm>
            <a:off x="681904" y="2250746"/>
            <a:ext cx="3780952" cy="305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FCC683-01DC-44D5-AD2B-15D07B15E442}"/>
              </a:ext>
            </a:extLst>
          </p:cNvPr>
          <p:cNvSpPr/>
          <p:nvPr/>
        </p:nvSpPr>
        <p:spPr bwMode="auto">
          <a:xfrm>
            <a:off x="681904" y="2813777"/>
            <a:ext cx="2580952" cy="305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A8394B-8FA8-6D0D-96BC-01F539496183}"/>
              </a:ext>
            </a:extLst>
          </p:cNvPr>
          <p:cNvSpPr/>
          <p:nvPr/>
        </p:nvSpPr>
        <p:spPr bwMode="auto">
          <a:xfrm>
            <a:off x="681904" y="3367264"/>
            <a:ext cx="5486104" cy="1183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64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DE1A77-B020-AB30-DC1D-978B1779C6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8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B92F5C-EFD1-7604-51D6-8A7B573F4E4F}"/>
              </a:ext>
            </a:extLst>
          </p:cNvPr>
          <p:cNvSpPr/>
          <p:nvPr/>
        </p:nvSpPr>
        <p:spPr bwMode="auto">
          <a:xfrm>
            <a:off x="10443809" y="1420140"/>
            <a:ext cx="285714" cy="295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BA67D4-88BB-E36F-3DDC-5322D1583CAC}"/>
              </a:ext>
            </a:extLst>
          </p:cNvPr>
          <p:cNvSpPr/>
          <p:nvPr/>
        </p:nvSpPr>
        <p:spPr bwMode="auto">
          <a:xfrm>
            <a:off x="10462857" y="4051772"/>
            <a:ext cx="266666" cy="295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78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593BC1-98A2-9011-B5BC-7725F5340D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1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12DE0E-8530-EEB0-6C16-4A0E85CBCF9A}"/>
              </a:ext>
            </a:extLst>
          </p:cNvPr>
          <p:cNvSpPr/>
          <p:nvPr/>
        </p:nvSpPr>
        <p:spPr bwMode="auto">
          <a:xfrm>
            <a:off x="681904" y="1045347"/>
            <a:ext cx="6278192" cy="660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D841E5-BBB9-6FB2-8252-3887D7607CB9}"/>
              </a:ext>
            </a:extLst>
          </p:cNvPr>
          <p:cNvSpPr/>
          <p:nvPr/>
        </p:nvSpPr>
        <p:spPr bwMode="auto">
          <a:xfrm>
            <a:off x="681904" y="2020236"/>
            <a:ext cx="2361904" cy="38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EC470B-ADFC-4779-2159-FCAF6ED73B34}"/>
              </a:ext>
            </a:extLst>
          </p:cNvPr>
          <p:cNvSpPr/>
          <p:nvPr/>
        </p:nvSpPr>
        <p:spPr bwMode="auto">
          <a:xfrm>
            <a:off x="681904" y="2564904"/>
            <a:ext cx="5737184" cy="751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C68E24B-70D8-C956-55FD-9461F573BD8D}"/>
              </a:ext>
            </a:extLst>
          </p:cNvPr>
          <p:cNvSpPr/>
          <p:nvPr/>
        </p:nvSpPr>
        <p:spPr bwMode="auto">
          <a:xfrm>
            <a:off x="681905" y="3621179"/>
            <a:ext cx="1957712" cy="35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4F23420-9B63-9F26-A5C1-F8A89C9C6313}"/>
              </a:ext>
            </a:extLst>
          </p:cNvPr>
          <p:cNvSpPr/>
          <p:nvPr/>
        </p:nvSpPr>
        <p:spPr bwMode="auto">
          <a:xfrm>
            <a:off x="551384" y="4175083"/>
            <a:ext cx="8064896" cy="893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B41F989-C296-AE16-05BD-14B86D1C06B2}"/>
              </a:ext>
            </a:extLst>
          </p:cNvPr>
          <p:cNvSpPr/>
          <p:nvPr/>
        </p:nvSpPr>
        <p:spPr bwMode="auto">
          <a:xfrm>
            <a:off x="681904" y="5317416"/>
            <a:ext cx="8600000" cy="362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68E24B-70D8-C956-55FD-9461F573BD8D}"/>
              </a:ext>
            </a:extLst>
          </p:cNvPr>
          <p:cNvSpPr/>
          <p:nvPr/>
        </p:nvSpPr>
        <p:spPr bwMode="auto">
          <a:xfrm>
            <a:off x="2677712" y="3617306"/>
            <a:ext cx="5146480" cy="35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335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3" grpId="0" animBg="1"/>
      <p:bldP spid="17" grpId="0" animBg="1"/>
      <p:bldP spid="32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F09109-1588-BE68-AB28-05EDF0A603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DFE034-62A9-73B0-BD6B-EA5BEBE06B70}"/>
              </a:ext>
            </a:extLst>
          </p:cNvPr>
          <p:cNvSpPr/>
          <p:nvPr/>
        </p:nvSpPr>
        <p:spPr bwMode="auto">
          <a:xfrm>
            <a:off x="10424761" y="2277445"/>
            <a:ext cx="333334" cy="285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36949E6-9DE0-CF20-2786-374B97C0829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048" y="3751832"/>
            <a:ext cx="2969904" cy="2620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271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B00BE9-D92E-1019-B065-737380209A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1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0BBE78-D4A0-7B45-022D-44B0AD44CA42}"/>
              </a:ext>
            </a:extLst>
          </p:cNvPr>
          <p:cNvSpPr/>
          <p:nvPr/>
        </p:nvSpPr>
        <p:spPr bwMode="auto">
          <a:xfrm>
            <a:off x="10415238" y="2402687"/>
            <a:ext cx="333333" cy="286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442A1E4-9D7B-C209-90E0-EDDCE51A9B8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4221088"/>
            <a:ext cx="2748420" cy="2278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7780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D53617-6F7B-49E3-A880-E34B961E38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1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81F6E3-C5AC-BEC9-A7E1-F71FCCBA445F}"/>
              </a:ext>
            </a:extLst>
          </p:cNvPr>
          <p:cNvSpPr/>
          <p:nvPr/>
        </p:nvSpPr>
        <p:spPr bwMode="auto">
          <a:xfrm>
            <a:off x="10415238" y="2364157"/>
            <a:ext cx="333333" cy="29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C4D8A2F-2E30-2904-A856-9341A2790B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645024"/>
            <a:ext cx="10800000" cy="645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518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F6867E-4AFF-7E6C-A684-CA5013F474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6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F01D78-2792-8D70-B727-522DB95E4EA2}"/>
              </a:ext>
            </a:extLst>
          </p:cNvPr>
          <p:cNvSpPr/>
          <p:nvPr/>
        </p:nvSpPr>
        <p:spPr bwMode="auto">
          <a:xfrm>
            <a:off x="10443809" y="1659821"/>
            <a:ext cx="285714" cy="296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73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51D110-B207-AD53-8FC1-35FAAA75EC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4"/>
          <a:stretch/>
        </p:blipFill>
        <p:spPr>
          <a:xfrm>
            <a:off x="720000" y="1124744"/>
            <a:ext cx="10800000" cy="4541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B44B97-8584-169F-5AC1-2107E28D9897}"/>
              </a:ext>
            </a:extLst>
          </p:cNvPr>
          <p:cNvSpPr/>
          <p:nvPr/>
        </p:nvSpPr>
        <p:spPr bwMode="auto">
          <a:xfrm>
            <a:off x="10443809" y="2536692"/>
            <a:ext cx="295238" cy="28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72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97E59E-781F-B8FA-A696-B52A3AE74F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03643F-094B-E470-FF56-A71917D26B7C}"/>
              </a:ext>
            </a:extLst>
          </p:cNvPr>
          <p:cNvSpPr/>
          <p:nvPr/>
        </p:nvSpPr>
        <p:spPr bwMode="auto">
          <a:xfrm>
            <a:off x="8005714" y="3644170"/>
            <a:ext cx="304761" cy="286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269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2015-09-16T06:52:26Z</dcterms:created>
  <dcterms:modified xsi:type="dcterms:W3CDTF">2023-10-17T11:41:06Z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