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68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bin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9" name="yt_shape_13459"/>
          <p:cNvSpPr txBox="1"/>
          <p:nvPr/>
        </p:nvSpPr>
        <p:spPr>
          <a:xfrm>
            <a:off x="540000" y="900000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三角函数值的确定</a:t>
            </a:r>
          </a:p>
        </p:txBody>
      </p:sp>
      <p:sp>
        <p:nvSpPr>
          <p:cNvPr id="13460" name="yt_shape_1346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的三个顶点均在格点上，求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61" name="yt_image_134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2191" y="2511364"/>
            <a:ext cx="150761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63" name="yt_shape_13463"/>
              <p:cNvSpPr txBox="1"/>
              <p:nvPr/>
            </p:nvSpPr>
            <p:spPr>
              <a:xfrm>
                <a:off x="540000" y="4069436"/>
                <a:ext cx="8737969" cy="22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解：如图可知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为直角三角形，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63" name="yt_shape_13463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9436"/>
                <a:ext cx="8737969" cy="2290692"/>
              </a:xfrm>
              <a:prstGeom prst="rect">
                <a:avLst/>
              </a:prstGeom>
              <a:blipFill>
                <a:blip r:embed="rId3"/>
                <a:stretch>
                  <a:fillRect l="-2163" t="-2400" r="-1256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038796">
            <a:extLst>
              <a:ext uri="{FF2B5EF4-FFF2-40B4-BE49-F238E27FC236}">
                <a16:creationId xmlns:a16="http://schemas.microsoft.com/office/drawing/2014/main" id="{E923A39F-A038-5AD8-48ED-4C3E9667C2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D55055-BEEE-9A6C-259B-0F3AD0B291A2}"/>
              </a:ext>
            </a:extLst>
          </p:cNvPr>
          <p:cNvSpPr txBox="1"/>
          <p:nvPr/>
        </p:nvSpPr>
        <p:spPr>
          <a:xfrm>
            <a:off x="449989" y="4022630"/>
            <a:ext cx="883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解：如图可知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EE150-BAA2-7454-E9D1-6652C41136B2}"/>
              </a:ext>
            </a:extLst>
          </p:cNvPr>
          <p:cNvSpPr txBox="1"/>
          <p:nvPr/>
        </p:nvSpPr>
        <p:spPr>
          <a:xfrm>
            <a:off x="449989" y="4498118"/>
            <a:ext cx="315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由勾股定理得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5B778A-2229-7776-F70E-271D350ED2FA}"/>
                  </a:ext>
                </a:extLst>
              </p:cNvPr>
              <p:cNvSpPr txBox="1"/>
              <p:nvPr/>
            </p:nvSpPr>
            <p:spPr>
              <a:xfrm>
                <a:off x="449989" y="4973606"/>
                <a:ext cx="430428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, 'mathAnswerShape': 1}">
                <a:extLst>
                  <a:ext uri="{FF2B5EF4-FFF2-40B4-BE49-F238E27FC236}">
                    <a16:creationId xmlns:a16="http://schemas.microsoft.com/office/drawing/2014/main" id="{F05B778A-2229-7776-F70E-271D350ED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3606"/>
                <a:ext cx="4304284" cy="772110"/>
              </a:xfrm>
              <a:prstGeom prst="rect">
                <a:avLst/>
              </a:prstGeom>
              <a:blipFill>
                <a:blip r:embed="rId5"/>
                <a:stretch>
                  <a:fillRect l="-2266" r="-184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C3A5C29-1E1F-1A44-7EA9-C3567975DF7E}"/>
                  </a:ext>
                </a:extLst>
              </p:cNvPr>
              <p:cNvSpPr txBox="1"/>
              <p:nvPr/>
            </p:nvSpPr>
            <p:spPr>
              <a:xfrm>
                <a:off x="449989" y="5652104"/>
                <a:ext cx="1873568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, 'mathAnswerShape': 1}">
                <a:extLst>
                  <a:ext uri="{FF2B5EF4-FFF2-40B4-BE49-F238E27FC236}">
                    <a16:creationId xmlns:a16="http://schemas.microsoft.com/office/drawing/2014/main" id="{1C3A5C29-1E1F-1A44-7EA9-C3567975D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2104"/>
                <a:ext cx="1873568" cy="732676"/>
              </a:xfrm>
              <a:prstGeom prst="rect">
                <a:avLst/>
              </a:prstGeom>
              <a:blipFill>
                <a:blip r:embed="rId6"/>
                <a:stretch>
                  <a:fillRect l="-5212" r="-521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" name="yt_shape_13465"/>
          <p:cNvSpPr txBox="1"/>
          <p:nvPr/>
        </p:nvSpPr>
        <p:spPr>
          <a:xfrm>
            <a:off x="540000" y="2034390"/>
            <a:ext cx="9786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66" name="yt_image_134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253" y="2666057"/>
            <a:ext cx="203149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68" name="yt_shape_13468"/>
              <p:cNvSpPr txBox="1"/>
              <p:nvPr/>
            </p:nvSpPr>
            <p:spPr>
              <a:xfrm>
                <a:off x="540000" y="3994437"/>
                <a:ext cx="7739555" cy="1189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解：由勾股定理知：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8" name="yt_shape_13468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4437"/>
                <a:ext cx="7739555" cy="1189172"/>
              </a:xfrm>
              <a:prstGeom prst="rect">
                <a:avLst/>
              </a:prstGeom>
              <a:blipFill>
                <a:blip r:embed="rId3"/>
                <a:stretch>
                  <a:fillRect l="-2443" t="-513" r="-1418" b="-8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BE7111-AABE-D4CB-69A3-58FAD344D3F0}"/>
                  </a:ext>
                </a:extLst>
              </p:cNvPr>
              <p:cNvSpPr txBox="1"/>
              <p:nvPr/>
            </p:nvSpPr>
            <p:spPr>
              <a:xfrm>
                <a:off x="449989" y="3947632"/>
                <a:ext cx="7844790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解：由勾股定理知：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mathAnswerShape': 1}">
                <a:extLst>
                  <a:ext uri="{FF2B5EF4-FFF2-40B4-BE49-F238E27FC236}">
                    <a16:creationId xmlns:a16="http://schemas.microsoft.com/office/drawing/2014/main" id="{AEBE7111-AABE-D4CB-69A3-58FAD344D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7632"/>
                <a:ext cx="7844790" cy="631267"/>
              </a:xfrm>
              <a:prstGeom prst="rect">
                <a:avLst/>
              </a:prstGeom>
              <a:blipFill>
                <a:blip r:embed="rId4"/>
                <a:stretch>
                  <a:fillRect l="-1243" r="-116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39DCFF-20A4-CEEE-2221-BFD1E4B208E2}"/>
                  </a:ext>
                </a:extLst>
              </p:cNvPr>
              <p:cNvSpPr txBox="1"/>
              <p:nvPr/>
            </p:nvSpPr>
            <p:spPr>
              <a:xfrm>
                <a:off x="449989" y="4485286"/>
                <a:ext cx="4304919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mathAnswerShape': 1}">
                <a:extLst>
                  <a:ext uri="{FF2B5EF4-FFF2-40B4-BE49-F238E27FC236}">
                    <a16:creationId xmlns:a16="http://schemas.microsoft.com/office/drawing/2014/main" id="{0539DCFF-20A4-CEEE-2221-BFD1E4B20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5286"/>
                <a:ext cx="4304919" cy="733628"/>
              </a:xfrm>
              <a:prstGeom prst="rect">
                <a:avLst/>
              </a:prstGeom>
              <a:blipFill>
                <a:blip r:embed="rId5"/>
                <a:stretch>
                  <a:fillRect l="-2266" r="-226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0" name="yt_shape_13470"/>
          <p:cNvSpPr txBox="1"/>
          <p:nvPr/>
        </p:nvSpPr>
        <p:spPr>
          <a:xfrm>
            <a:off x="540000" y="2020351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三角函数的计算</a:t>
            </a:r>
          </a:p>
        </p:txBody>
      </p:sp>
      <p:sp>
        <p:nvSpPr>
          <p:cNvPr id="13471" name="yt_shape_13471"/>
          <p:cNvSpPr txBox="1"/>
          <p:nvPr/>
        </p:nvSpPr>
        <p:spPr>
          <a:xfrm>
            <a:off x="540000" y="2519916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72" name="yt_shape_13472"/>
              <p:cNvSpPr txBox="1"/>
              <p:nvPr/>
            </p:nvSpPr>
            <p:spPr>
              <a:xfrm>
                <a:off x="540000" y="2999219"/>
                <a:ext cx="6064802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2" name="yt_shape_13472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6064802" cy="475195"/>
              </a:xfrm>
              <a:prstGeom prst="rect">
                <a:avLst/>
              </a:prstGeom>
              <a:blipFill>
                <a:blip r:embed="rId2"/>
                <a:stretch>
                  <a:fillRect l="-3119" t="-1282" r="-2012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74" name="yt_shape_13474"/>
              <p:cNvSpPr txBox="1"/>
              <p:nvPr/>
            </p:nvSpPr>
            <p:spPr>
              <a:xfrm>
                <a:off x="540000" y="3525202"/>
                <a:ext cx="5839740" cy="16724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4" name="yt_shape_13474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5202"/>
                <a:ext cx="5839740" cy="1672446"/>
              </a:xfrm>
              <a:prstGeom prst="rect">
                <a:avLst/>
              </a:prstGeom>
              <a:blipFill>
                <a:blip r:embed="rId3"/>
                <a:stretch>
                  <a:fillRect l="-3236" t="-2909" r="-1879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038957">
            <a:extLst>
              <a:ext uri="{FF2B5EF4-FFF2-40B4-BE49-F238E27FC236}">
                <a16:creationId xmlns:a16="http://schemas.microsoft.com/office/drawing/2014/main" id="{CF73FB3E-0DBD-E056-0281-9551AE4F5E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938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36A9C6-C36F-CEA2-2BF3-BBDB51803031}"/>
              </a:ext>
            </a:extLst>
          </p:cNvPr>
          <p:cNvSpPr txBox="1"/>
          <p:nvPr/>
        </p:nvSpPr>
        <p:spPr>
          <a:xfrm>
            <a:off x="449989" y="3478396"/>
            <a:ext cx="596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2cos30°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2E399D-1295-5937-F6D9-F52F730FFD49}"/>
                  </a:ext>
                </a:extLst>
              </p:cNvPr>
              <p:cNvSpPr txBox="1"/>
              <p:nvPr/>
            </p:nvSpPr>
            <p:spPr>
              <a:xfrm>
                <a:off x="1694162" y="3893762"/>
                <a:ext cx="280441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2E399D-1295-5937-F6D9-F52F730FFD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162" y="3893762"/>
                <a:ext cx="2804414" cy="850024"/>
              </a:xfrm>
              <a:prstGeom prst="rect">
                <a:avLst/>
              </a:prstGeom>
              <a:blipFill>
                <a:blip r:embed="rId5"/>
                <a:stretch>
                  <a:fillRect l="-3478" r="-3261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C99C05-4FDB-C4F3-3405-3F5BC1CC8C7F}"/>
              </a:ext>
            </a:extLst>
          </p:cNvPr>
          <p:cNvSpPr txBox="1"/>
          <p:nvPr/>
        </p:nvSpPr>
        <p:spPr>
          <a:xfrm>
            <a:off x="1694162" y="4650174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6" name="yt_shape_13476"/>
              <p:cNvSpPr txBox="1"/>
              <p:nvPr/>
            </p:nvSpPr>
            <p:spPr>
              <a:xfrm>
                <a:off x="540119" y="1644776"/>
                <a:ext cx="11111999" cy="3928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是锐角，且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是锐角，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4cos45°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6" name="yt_shape_13476" descr="{&quot;rangeId&quot;: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776"/>
                <a:ext cx="11111999" cy="3928448"/>
              </a:xfrm>
              <a:prstGeom prst="rect">
                <a:avLst/>
              </a:prstGeom>
              <a:blipFill>
                <a:blip r:embed="rId2"/>
                <a:stretch>
                  <a:fillRect l="-1701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161397-4DD2-5B46-53BB-4C377E2D7B4F}"/>
                  </a:ext>
                </a:extLst>
              </p:cNvPr>
              <p:cNvSpPr txBox="1"/>
              <p:nvPr/>
            </p:nvSpPr>
            <p:spPr>
              <a:xfrm>
                <a:off x="450108" y="3028244"/>
                <a:ext cx="709847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是锐角，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}">
                <a:extLst>
                  <a:ext uri="{FF2B5EF4-FFF2-40B4-BE49-F238E27FC236}">
                    <a16:creationId xmlns:a16="http://schemas.microsoft.com/office/drawing/2014/main" id="{09161397-4DD2-5B46-53BB-4C377E2D7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28244"/>
                <a:ext cx="7098474" cy="850024"/>
              </a:xfrm>
              <a:prstGeom prst="rect">
                <a:avLst/>
              </a:prstGeom>
              <a:blipFill>
                <a:blip r:embed="rId3"/>
                <a:stretch>
                  <a:fillRect l="-1375" r="-945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FEA5D-1751-E606-BF1A-4C98815875C2}"/>
                  </a:ext>
                </a:extLst>
              </p:cNvPr>
              <p:cNvSpPr txBox="1"/>
              <p:nvPr/>
            </p:nvSpPr>
            <p:spPr>
              <a:xfrm>
                <a:off x="450108" y="3784656"/>
                <a:ext cx="52284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4cos45°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}">
                <a:extLst>
                  <a:ext uri="{FF2B5EF4-FFF2-40B4-BE49-F238E27FC236}">
                    <a16:creationId xmlns:a16="http://schemas.microsoft.com/office/drawing/2014/main" id="{B12FEA5D-1751-E606-BF1A-4C988158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84656"/>
                <a:ext cx="5228463" cy="615392"/>
              </a:xfrm>
              <a:prstGeom prst="rect">
                <a:avLst/>
              </a:prstGeom>
              <a:blipFill>
                <a:blip r:embed="rId4"/>
                <a:stretch>
                  <a:fillRect l="-1865" r="-151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524A6B-3B3E-C9A7-BF6F-5C7DBFC541E6}"/>
                  </a:ext>
                </a:extLst>
              </p:cNvPr>
              <p:cNvSpPr txBox="1"/>
              <p:nvPr/>
            </p:nvSpPr>
            <p:spPr>
              <a:xfrm>
                <a:off x="1343472" y="4305230"/>
                <a:ext cx="341401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524A6B-3B3E-C9A7-BF6F-5C7DBFC541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4305230"/>
                <a:ext cx="3414014" cy="851230"/>
              </a:xfrm>
              <a:prstGeom prst="rect">
                <a:avLst/>
              </a:prstGeom>
              <a:blipFill>
                <a:blip r:embed="rId5"/>
                <a:stretch>
                  <a:fillRect l="-2679" r="-285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6CBE100-C465-8D4F-9794-1E7FAE568847}"/>
              </a:ext>
            </a:extLst>
          </p:cNvPr>
          <p:cNvSpPr txBox="1"/>
          <p:nvPr/>
        </p:nvSpPr>
        <p:spPr>
          <a:xfrm>
            <a:off x="1343472" y="506284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0" name="yt_shape_13480"/>
          <p:cNvSpPr txBox="1"/>
          <p:nvPr/>
        </p:nvSpPr>
        <p:spPr>
          <a:xfrm>
            <a:off x="540000" y="1412776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利用三角函数求线段的长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81" name="yt_shape_13481"/>
              <p:cNvSpPr txBox="1"/>
              <p:nvPr/>
            </p:nvSpPr>
            <p:spPr>
              <a:xfrm>
                <a:off x="540000" y="1912341"/>
                <a:ext cx="9276578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81" name="yt_shape_134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2341"/>
                <a:ext cx="9276578" cy="640816"/>
              </a:xfrm>
              <a:prstGeom prst="rect">
                <a:avLst/>
              </a:prstGeom>
              <a:blipFill>
                <a:blip r:embed="rId2"/>
                <a:stretch>
                  <a:fillRect l="-2038" r="-12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3" name="yt_image_1348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633893"/>
            <a:ext cx="1866486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039114">
            <a:extLst>
              <a:ext uri="{FF2B5EF4-FFF2-40B4-BE49-F238E27FC236}">
                <a16:creationId xmlns:a16="http://schemas.microsoft.com/office/drawing/2014/main" id="{380AB616-E382-2F7E-D57C-D45F59714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51805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85">
                <a:extLst>
                  <a:ext uri="{FF2B5EF4-FFF2-40B4-BE49-F238E27FC236}">
                    <a16:creationId xmlns:a16="http://schemas.microsoft.com/office/drawing/2014/main" id="{7CB8D85A-3123-EDE2-8891-1CAE00021BDD}"/>
                  </a:ext>
                </a:extLst>
              </p:cNvPr>
              <p:cNvSpPr txBox="1"/>
              <p:nvPr/>
            </p:nvSpPr>
            <p:spPr>
              <a:xfrm>
                <a:off x="536804" y="2438181"/>
                <a:ext cx="7947945" cy="38711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485">
                <a:extLst>
                  <a:ext uri="{FF2B5EF4-FFF2-40B4-BE49-F238E27FC236}">
                    <a16:creationId xmlns:a16="http://schemas.microsoft.com/office/drawing/2014/main" id="{7CB8D85A-3123-EDE2-8891-1CAE00021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04" y="2438181"/>
                <a:ext cx="7947945" cy="3871124"/>
              </a:xfrm>
              <a:prstGeom prst="rect">
                <a:avLst/>
              </a:prstGeom>
              <a:blipFill>
                <a:blip r:embed="rId5"/>
                <a:stretch>
                  <a:fillRect l="-2301" r="-1534" b="-3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337DBB-F944-8DCD-8D1A-13F1CE80F2BD}"/>
                  </a:ext>
                </a:extLst>
              </p:cNvPr>
              <p:cNvSpPr txBox="1"/>
              <p:nvPr/>
            </p:nvSpPr>
            <p:spPr>
              <a:xfrm>
                <a:off x="446793" y="2391375"/>
                <a:ext cx="4972748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337DBB-F944-8DCD-8D1A-13F1CE80F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93" y="2391375"/>
                <a:ext cx="4972748" cy="767030"/>
              </a:xfrm>
              <a:prstGeom prst="rect">
                <a:avLst/>
              </a:prstGeom>
              <a:blipFill>
                <a:blip r:embed="rId6"/>
                <a:stretch>
                  <a:fillRect l="-1838" r="-208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E10D721-7B2D-B7FA-CD52-682F3F35AAEB}"/>
              </a:ext>
            </a:extLst>
          </p:cNvPr>
          <p:cNvSpPr txBox="1"/>
          <p:nvPr/>
        </p:nvSpPr>
        <p:spPr>
          <a:xfrm>
            <a:off x="446793" y="3064793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F14EB0-BBC3-6737-6DB1-6FFF54B84F49}"/>
              </a:ext>
            </a:extLst>
          </p:cNvPr>
          <p:cNvSpPr txBox="1"/>
          <p:nvPr/>
        </p:nvSpPr>
        <p:spPr>
          <a:xfrm>
            <a:off x="446793" y="3540281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CF6191-D6E6-135A-F088-096475CEE0DD}"/>
                  </a:ext>
                </a:extLst>
              </p:cNvPr>
              <p:cNvSpPr txBox="1"/>
              <p:nvPr/>
            </p:nvSpPr>
            <p:spPr>
              <a:xfrm>
                <a:off x="446793" y="4015769"/>
                <a:ext cx="3091435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CF6191-D6E6-135A-F088-096475CEE0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93" y="4015769"/>
                <a:ext cx="3091435" cy="632727"/>
              </a:xfrm>
              <a:prstGeom prst="rect">
                <a:avLst/>
              </a:prstGeom>
              <a:blipFill>
                <a:blip r:embed="rId7"/>
                <a:stretch>
                  <a:fillRect l="-2959" r="-335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E1CBFC-D68E-C82E-AE62-985209DF3985}"/>
                  </a:ext>
                </a:extLst>
              </p:cNvPr>
              <p:cNvSpPr txBox="1"/>
              <p:nvPr/>
            </p:nvSpPr>
            <p:spPr>
              <a:xfrm>
                <a:off x="446793" y="4554885"/>
                <a:ext cx="3237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E1CBFC-D68E-C82E-AE62-985209DF39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93" y="4554885"/>
                <a:ext cx="3237611" cy="765061"/>
              </a:xfrm>
              <a:prstGeom prst="rect">
                <a:avLst/>
              </a:prstGeom>
              <a:blipFill>
                <a:blip r:embed="rId8"/>
                <a:stretch>
                  <a:fillRect l="-2825" r="-320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583FC4-B97D-49AC-8436-AA366BB0BCEA}"/>
                  </a:ext>
                </a:extLst>
              </p:cNvPr>
              <p:cNvSpPr txBox="1"/>
              <p:nvPr/>
            </p:nvSpPr>
            <p:spPr>
              <a:xfrm>
                <a:off x="446793" y="5226333"/>
                <a:ext cx="5585651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583FC4-B97D-49AC-8436-AA366BB0B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93" y="5226333"/>
                <a:ext cx="5585651" cy="631266"/>
              </a:xfrm>
              <a:prstGeom prst="rect">
                <a:avLst/>
              </a:prstGeom>
              <a:blipFill>
                <a:blip r:embed="rId9"/>
                <a:stretch>
                  <a:fillRect l="-1636" r="-174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BD488C-3350-1AE5-F1E9-F5B7F71D0556}"/>
                  </a:ext>
                </a:extLst>
              </p:cNvPr>
              <p:cNvSpPr txBox="1"/>
              <p:nvPr/>
            </p:nvSpPr>
            <p:spPr>
              <a:xfrm>
                <a:off x="446793" y="5763987"/>
                <a:ext cx="80511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的周长为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BD488C-3350-1AE5-F1E9-F5B7F71D0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93" y="5763987"/>
                <a:ext cx="8051165" cy="554686"/>
              </a:xfrm>
              <a:prstGeom prst="rect">
                <a:avLst/>
              </a:prstGeom>
              <a:blipFill>
                <a:blip r:embed="rId10"/>
                <a:stretch>
                  <a:fillRect l="-1136" r="-136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793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42</cp:revision>
  <dcterms:created xsi:type="dcterms:W3CDTF">2023-05-05T05:33:04Z</dcterms:created>
  <dcterms:modified xsi:type="dcterms:W3CDTF">2023-10-20T02:14:24Z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