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87" r:id="rId8"/>
    <p:sldId id="373" r:id="rId9"/>
    <p:sldId id="375" r:id="rId10"/>
    <p:sldId id="376" r:id="rId11"/>
    <p:sldId id="377" r:id="rId12"/>
    <p:sldId id="379" r:id="rId13"/>
    <p:sldId id="381" r:id="rId14"/>
    <p:sldId id="382" r:id="rId15"/>
    <p:sldId id="383" r:id="rId16"/>
    <p:sldId id="384" r:id="rId17"/>
    <p:sldId id="389" r:id="rId18"/>
    <p:sldId id="385" r:id="rId19"/>
    <p:sldId id="391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47" autoAdjust="0"/>
    <p:restoredTop sz="94660" autoAdjust="0"/>
  </p:normalViewPr>
  <p:slideViewPr>
    <p:cSldViewPr>
      <p:cViewPr varScale="1">
        <p:scale>
          <a:sx n="52" d="100"/>
          <a:sy n="52" d="100"/>
        </p:scale>
        <p:origin x="72" y="5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bin"/><Relationship Id="rId3" Type="http://schemas.openxmlformats.org/officeDocument/2006/relationships/image" Target="../media/image32.png"/><Relationship Id="rId7" Type="http://schemas.openxmlformats.org/officeDocument/2006/relationships/image" Target="../media/image36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8" name="yt_shape_12358"/>
          <p:cNvSpPr txBox="1"/>
          <p:nvPr/>
        </p:nvSpPr>
        <p:spPr>
          <a:xfrm>
            <a:off x="540000" y="232658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57" name="yt_image_123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5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0" name="yt_shape_12360"/>
          <p:cNvSpPr txBox="1"/>
          <p:nvPr/>
        </p:nvSpPr>
        <p:spPr>
          <a:xfrm>
            <a:off x="540119" y="3024165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一个角的顶点在圆上，角的两边分别与圆还有另一个交点，这样的角叫做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圆周角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61" name="yt_shape_12361"/>
          <p:cNvSpPr txBox="1"/>
          <p:nvPr/>
        </p:nvSpPr>
        <p:spPr>
          <a:xfrm>
            <a:off x="540000" y="3547814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圆周角定理：圆周角的度数等于它所对弧上的圆心角度数的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一半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62" name="yt_shape_12362"/>
          <p:cNvSpPr txBox="1"/>
          <p:nvPr/>
        </p:nvSpPr>
        <p:spPr>
          <a:xfrm>
            <a:off x="540000" y="4027117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同弧或等弧所对的圆周角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7F36D7-163E-5CCC-3D60-E267D9A7E74F}"/>
              </a:ext>
            </a:extLst>
          </p:cNvPr>
          <p:cNvSpPr txBox="1"/>
          <p:nvPr/>
        </p:nvSpPr>
        <p:spPr>
          <a:xfrm>
            <a:off x="10737107" y="29773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圆周</a:t>
            </a: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角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D402AE-EE74-F2BA-8770-636407237526}"/>
              </a:ext>
            </a:extLst>
          </p:cNvPr>
          <p:cNvSpPr txBox="1"/>
          <p:nvPr/>
        </p:nvSpPr>
        <p:spPr>
          <a:xfrm>
            <a:off x="8908189" y="35010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一半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6FC1B0-2D2E-CE41-04F2-049209789577}"/>
              </a:ext>
            </a:extLst>
          </p:cNvPr>
          <p:cNvSpPr txBox="1"/>
          <p:nvPr/>
        </p:nvSpPr>
        <p:spPr>
          <a:xfrm>
            <a:off x="4336189" y="39803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8" name="yt_shape_12408"/>
          <p:cNvSpPr txBox="1"/>
          <p:nvPr/>
        </p:nvSpPr>
        <p:spPr>
          <a:xfrm>
            <a:off x="540000" y="1703281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对两种情况考虑不周致错</a:t>
            </a:r>
          </a:p>
        </p:txBody>
      </p:sp>
      <p:sp>
        <p:nvSpPr>
          <p:cNvPr id="12409" name="yt_shape_12409"/>
          <p:cNvSpPr txBox="1"/>
          <p:nvPr/>
        </p:nvSpPr>
        <p:spPr>
          <a:xfrm>
            <a:off x="540119" y="22028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所对的圆周角度数为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13" name="yt_shape_12413"/>
          <p:cNvSpPr txBox="1"/>
          <p:nvPr/>
        </p:nvSpPr>
        <p:spPr>
          <a:xfrm>
            <a:off x="540000" y="51920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0" name="yt_shape_12410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0481" y="3314645"/>
            <a:ext cx="1431036" cy="1827036"/>
            <a:chOff x="0" y="0"/>
            <a:chExt cx="1431036" cy="1827036"/>
          </a:xfrm>
        </p:grpSpPr>
        <p:pic>
          <p:nvPicPr>
            <p:cNvPr id="2" name="yt_image_1241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1036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2" name="yt_shape_12412"/>
            <p:cNvSpPr txBox="1"/>
            <p:nvPr/>
          </p:nvSpPr>
          <p:spPr>
            <a:xfrm>
              <a:off x="182237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630873">
            <a:extLst>
              <a:ext uri="{FF2B5EF4-FFF2-40B4-BE49-F238E27FC236}">
                <a16:creationId xmlns:a16="http://schemas.microsoft.com/office/drawing/2014/main" id="{F5441C96-F328-D42F-BD92-06466E837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260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CEAB7AD-8A60-31DE-4308-E4E2F3144E5F}"/>
              </a:ext>
            </a:extLst>
          </p:cNvPr>
          <p:cNvSpPr txBox="1"/>
          <p:nvPr/>
        </p:nvSpPr>
        <p:spPr>
          <a:xfrm>
            <a:off x="1059708" y="2631528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5" name="yt_shape_12415"/>
          <p:cNvSpPr txBox="1"/>
          <p:nvPr/>
        </p:nvSpPr>
        <p:spPr>
          <a:xfrm>
            <a:off x="540000" y="1787114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14" name="yt_image_1241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711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17" name="yt_shape_12417"/>
              <p:cNvSpPr txBox="1"/>
              <p:nvPr/>
            </p:nvSpPr>
            <p:spPr>
              <a:xfrm>
                <a:off x="540119" y="2478983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417" name="yt_shape_1241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78983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r="-1317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22" name="yt_table_124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900530"/>
              </p:ext>
            </p:extLst>
          </p:nvPr>
        </p:nvGraphicFramePr>
        <p:xfrm>
          <a:off x="540000" y="351626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grpSp>
        <p:nvGrpSpPr>
          <p:cNvPr id="12419" name="yt_shape_12419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8968" y="3516260"/>
            <a:ext cx="1510849" cy="1915047"/>
            <a:chOff x="0" y="0"/>
            <a:chExt cx="1510849" cy="1915047"/>
          </a:xfrm>
        </p:grpSpPr>
        <p:pic>
          <p:nvPicPr>
            <p:cNvPr id="2" name="yt_image_1241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10849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1" name="yt_shape_12421"/>
            <p:cNvSpPr txBox="1"/>
            <p:nvPr/>
          </p:nvSpPr>
          <p:spPr>
            <a:xfrm>
              <a:off x="222143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2AECEA-81D0-63F2-E7D2-D2652EC392B4}"/>
              </a:ext>
            </a:extLst>
          </p:cNvPr>
          <p:cNvSpPr txBox="1"/>
          <p:nvPr/>
        </p:nvSpPr>
        <p:spPr>
          <a:xfrm>
            <a:off x="907308" y="29847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4" name="yt_shape_12424"/>
          <p:cNvSpPr txBox="1"/>
          <p:nvPr/>
        </p:nvSpPr>
        <p:spPr>
          <a:xfrm>
            <a:off x="540119" y="22211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所对的圆周角的度数是（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28" name="yt_table_124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605552"/>
              </p:ext>
            </p:extLst>
          </p:nvPr>
        </p:nvGraphicFramePr>
        <p:xfrm>
          <a:off x="540000" y="3180543"/>
          <a:ext cx="5299393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grpSp>
        <p:nvGrpSpPr>
          <p:cNvPr id="12425" name="yt_shape_12425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9047" y="3180543"/>
            <a:ext cx="1420749" cy="1816749"/>
            <a:chOff x="0" y="0"/>
            <a:chExt cx="1420749" cy="1816749"/>
          </a:xfrm>
        </p:grpSpPr>
        <p:pic>
          <p:nvPicPr>
            <p:cNvPr id="2" name="yt_image_1242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074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7" name="yt_shape_12427"/>
            <p:cNvSpPr txBox="1"/>
            <p:nvPr/>
          </p:nvSpPr>
          <p:spPr>
            <a:xfrm>
              <a:off x="100910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AC3E38-4786-5A33-C808-EBD8200AEF9E}"/>
              </a:ext>
            </a:extLst>
          </p:cNvPr>
          <p:cNvSpPr txBox="1"/>
          <p:nvPr/>
        </p:nvSpPr>
        <p:spPr>
          <a:xfrm>
            <a:off x="4326783" y="26497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30" name="yt_shape_12430"/>
              <p:cNvSpPr txBox="1"/>
              <p:nvPr/>
            </p:nvSpPr>
            <p:spPr>
              <a:xfrm>
                <a:off x="540119" y="1974137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所在圆的圆心，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112°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28°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30" name="yt_shape_12430" descr="{&quot;rangeId&quot;:1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4137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35" name="yt_shape_12435"/>
          <p:cNvSpPr txBox="1"/>
          <p:nvPr/>
        </p:nvSpPr>
        <p:spPr>
          <a:xfrm>
            <a:off x="540000" y="49212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2" name="yt_shape_12432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2028" y="3163778"/>
            <a:ext cx="2307943" cy="1707021"/>
            <a:chOff x="0" y="0"/>
            <a:chExt cx="2307943" cy="1707021"/>
          </a:xfrm>
        </p:grpSpPr>
        <p:pic>
          <p:nvPicPr>
            <p:cNvPr id="2" name="yt_image_1243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0794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4" name="yt_shape_12434"/>
            <p:cNvSpPr txBox="1"/>
            <p:nvPr/>
          </p:nvSpPr>
          <p:spPr>
            <a:xfrm>
              <a:off x="544507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988E477-5FED-0E70-EFB8-CDFB744962A3}"/>
              </a:ext>
            </a:extLst>
          </p:cNvPr>
          <p:cNvSpPr txBox="1"/>
          <p:nvPr/>
        </p:nvSpPr>
        <p:spPr>
          <a:xfrm>
            <a:off x="2583708" y="247990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6" name="yt_shape_12436"/>
          <p:cNvSpPr txBox="1"/>
          <p:nvPr/>
        </p:nvSpPr>
        <p:spPr>
          <a:xfrm>
            <a:off x="540119" y="1777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40" name="yt_shape_12440"/>
          <p:cNvSpPr txBox="1"/>
          <p:nvPr/>
        </p:nvSpPr>
        <p:spPr>
          <a:xfrm>
            <a:off x="540000" y="51182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7" name="yt_shape_12437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4806" y="2888879"/>
            <a:ext cx="1862386" cy="2179080"/>
            <a:chOff x="0" y="0"/>
            <a:chExt cx="1862386" cy="2179080"/>
          </a:xfrm>
        </p:grpSpPr>
        <p:pic>
          <p:nvPicPr>
            <p:cNvPr id="2" name="yt_image_1243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2386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9" name="yt_shape_12439"/>
            <p:cNvSpPr txBox="1"/>
            <p:nvPr/>
          </p:nvSpPr>
          <p:spPr>
            <a:xfrm>
              <a:off x="321729" y="18190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58AE6F-81AF-5390-C150-E81944018219}"/>
              </a:ext>
            </a:extLst>
          </p:cNvPr>
          <p:cNvSpPr txBox="1"/>
          <p:nvPr/>
        </p:nvSpPr>
        <p:spPr>
          <a:xfrm>
            <a:off x="1059708" y="220576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1" name="yt_shape_12441"/>
          <p:cNvSpPr txBox="1"/>
          <p:nvPr/>
        </p:nvSpPr>
        <p:spPr>
          <a:xfrm>
            <a:off x="540000" y="980728"/>
            <a:ext cx="7046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42" name="yt_image_124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876976"/>
            <a:ext cx="2029253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4" name="yt_shape_12444"/>
          <p:cNvSpPr txBox="1"/>
          <p:nvPr/>
        </p:nvSpPr>
        <p:spPr>
          <a:xfrm>
            <a:off x="335360" y="1448461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CF32FF-CE41-EA38-9A12-C074097BF67E}"/>
              </a:ext>
            </a:extLst>
          </p:cNvPr>
          <p:cNvSpPr txBox="1"/>
          <p:nvPr/>
        </p:nvSpPr>
        <p:spPr>
          <a:xfrm>
            <a:off x="335360" y="1876976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4FFE44-CFC4-6CAD-736F-6BC872C42DA2}"/>
                  </a:ext>
                </a:extLst>
              </p:cNvPr>
              <p:cNvSpPr txBox="1"/>
              <p:nvPr/>
            </p:nvSpPr>
            <p:spPr>
              <a:xfrm>
                <a:off x="335360" y="2352464"/>
                <a:ext cx="189903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4FFE44-CFC4-6CAD-736F-6BC872C42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352464"/>
                <a:ext cx="1899032" cy="646189"/>
              </a:xfrm>
              <a:prstGeom prst="rect">
                <a:avLst/>
              </a:prstGeom>
              <a:blipFill>
                <a:blip r:embed="rId3"/>
                <a:stretch>
                  <a:fillRect l="-4808" r="-512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8CCF84-4A58-815F-F93A-005B9DE43773}"/>
                  </a:ext>
                </a:extLst>
              </p:cNvPr>
              <p:cNvSpPr txBox="1"/>
              <p:nvPr/>
            </p:nvSpPr>
            <p:spPr>
              <a:xfrm>
                <a:off x="335360" y="2905041"/>
                <a:ext cx="333616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8CCF84-4A58-815F-F93A-005B9DE43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905041"/>
                <a:ext cx="3336163" cy="646189"/>
              </a:xfrm>
              <a:prstGeom prst="rect">
                <a:avLst/>
              </a:prstGeom>
              <a:blipFill>
                <a:blip r:embed="rId4"/>
                <a:stretch>
                  <a:fillRect l="-2742" r="-3108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71B766-6652-D6F2-8E7B-9ECB6DE65CE8}"/>
                  </a:ext>
                </a:extLst>
              </p:cNvPr>
              <p:cNvSpPr txBox="1"/>
              <p:nvPr/>
            </p:nvSpPr>
            <p:spPr>
              <a:xfrm>
                <a:off x="335360" y="3457618"/>
                <a:ext cx="189382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71B766-6652-D6F2-8E7B-9ECB6DE65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457618"/>
                <a:ext cx="1893825" cy="646189"/>
              </a:xfrm>
              <a:prstGeom prst="rect">
                <a:avLst/>
              </a:prstGeom>
              <a:blipFill>
                <a:blip r:embed="rId5"/>
                <a:stretch>
                  <a:fillRect l="-4823" r="-5145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6D43EAD-D3C7-5B23-BE5E-BA2B9BA33907}"/>
              </a:ext>
            </a:extLst>
          </p:cNvPr>
          <p:cNvSpPr txBox="1"/>
          <p:nvPr/>
        </p:nvSpPr>
        <p:spPr>
          <a:xfrm>
            <a:off x="335360" y="401019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5243CC-445D-C0EB-0AA5-D2ADD13B8D75}"/>
              </a:ext>
            </a:extLst>
          </p:cNvPr>
          <p:cNvSpPr txBox="1"/>
          <p:nvPr/>
        </p:nvSpPr>
        <p:spPr>
          <a:xfrm>
            <a:off x="335360" y="4485683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D4FB7F-BA4E-8B0F-F27E-4E899554BDDF}"/>
              </a:ext>
            </a:extLst>
          </p:cNvPr>
          <p:cNvSpPr txBox="1"/>
          <p:nvPr/>
        </p:nvSpPr>
        <p:spPr>
          <a:xfrm>
            <a:off x="335360" y="4961171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DE99BC-74F5-3575-2D69-00B5913CB6CA}"/>
              </a:ext>
            </a:extLst>
          </p:cNvPr>
          <p:cNvSpPr txBox="1"/>
          <p:nvPr/>
        </p:nvSpPr>
        <p:spPr>
          <a:xfrm>
            <a:off x="335360" y="5436659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EAF575-F1BC-4ED5-66A3-A6E466CFEDBC}"/>
              </a:ext>
            </a:extLst>
          </p:cNvPr>
          <p:cNvSpPr txBox="1"/>
          <p:nvPr/>
        </p:nvSpPr>
        <p:spPr>
          <a:xfrm>
            <a:off x="3026173" y="5436659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1D3691-DE11-CAE1-78CE-E83E2597F47C}"/>
              </a:ext>
            </a:extLst>
          </p:cNvPr>
          <p:cNvSpPr txBox="1"/>
          <p:nvPr/>
        </p:nvSpPr>
        <p:spPr>
          <a:xfrm>
            <a:off x="3942160" y="5436659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yt_shape_12446"/>
          <p:cNvSpPr txBox="1"/>
          <p:nvPr/>
        </p:nvSpPr>
        <p:spPr>
          <a:xfrm>
            <a:off x="540000" y="1357652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，判断直线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yt_shape_12448">
            <a:extLst>
              <a:ext uri="{FF2B5EF4-FFF2-40B4-BE49-F238E27FC236}">
                <a16:creationId xmlns:a16="http://schemas.microsoft.com/office/drawing/2014/main" id="{40BBC133-EBC5-0E0A-1B33-00E3042F3660}"/>
              </a:ext>
            </a:extLst>
          </p:cNvPr>
          <p:cNvSpPr txBox="1"/>
          <p:nvPr/>
        </p:nvSpPr>
        <p:spPr>
          <a:xfrm>
            <a:off x="540000" y="1941585"/>
            <a:ext cx="47272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垂直平分线段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449">
            <a:extLst>
              <a:ext uri="{FF2B5EF4-FFF2-40B4-BE49-F238E27FC236}">
                <a16:creationId xmlns:a16="http://schemas.microsoft.com/office/drawing/2014/main" id="{200AA4F5-D8BB-C55E-AB16-EC75C8CF464E}"/>
              </a:ext>
            </a:extLst>
          </p:cNvPr>
          <p:cNvSpPr txBox="1"/>
          <p:nvPr/>
        </p:nvSpPr>
        <p:spPr>
          <a:xfrm>
            <a:off x="540000" y="2420888"/>
            <a:ext cx="614591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理由如下：连接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的垂直平分线上，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垂直平分线段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451">
            <a:extLst>
              <a:ext uri="{FF2B5EF4-FFF2-40B4-BE49-F238E27FC236}">
                <a16:creationId xmlns:a16="http://schemas.microsoft.com/office/drawing/2014/main" id="{C5F6D50C-2B0C-E08B-E605-6BEC39C5962E}"/>
              </a:ext>
            </a:extLst>
          </p:cNvPr>
          <p:cNvSpPr txBox="1"/>
          <p:nvPr/>
        </p:nvSpPr>
        <p:spPr>
          <a:xfrm>
            <a:off x="5058806" y="4973081"/>
            <a:ext cx="1675652" cy="16119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50" b="0" i="0" u="none" spc="-8950" dirty="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en-US" altLang="zh-CN" sz="8950" b="0" i="0" u="none" spc="10829" dirty="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" name="yt_image_12450">
            <a:extLst>
              <a:ext uri="{FF2B5EF4-FFF2-40B4-BE49-F238E27FC236}">
                <a16:creationId xmlns:a16="http://schemas.microsoft.com/office/drawing/2014/main" id="{D3BA0CDB-316B-22A9-92B1-F2C65DA74F7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800546"/>
            <a:ext cx="165747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7DBDA199-7CE4-3EAE-77EC-FA76BCBC7642}"/>
              </a:ext>
            </a:extLst>
          </p:cNvPr>
          <p:cNvSpPr txBox="1"/>
          <p:nvPr/>
        </p:nvSpPr>
        <p:spPr>
          <a:xfrm>
            <a:off x="449989" y="1894779"/>
            <a:ext cx="4861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垂直平分线段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0B9CF96-5D5C-BBA7-5093-C33E829F12B3}"/>
              </a:ext>
            </a:extLst>
          </p:cNvPr>
          <p:cNvSpPr txBox="1"/>
          <p:nvPr/>
        </p:nvSpPr>
        <p:spPr>
          <a:xfrm>
            <a:off x="449989" y="2374082"/>
            <a:ext cx="626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理由如下：连接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D9321DB-CC4D-8ACD-4CBF-E4E97305C2C2}"/>
              </a:ext>
            </a:extLst>
          </p:cNvPr>
          <p:cNvSpPr txBox="1"/>
          <p:nvPr/>
        </p:nvSpPr>
        <p:spPr>
          <a:xfrm>
            <a:off x="449989" y="2849570"/>
            <a:ext cx="448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638B195-690E-6D64-826C-BABD2A884558}"/>
              </a:ext>
            </a:extLst>
          </p:cNvPr>
          <p:cNvSpPr txBox="1"/>
          <p:nvPr/>
        </p:nvSpPr>
        <p:spPr>
          <a:xfrm>
            <a:off x="449989" y="3325058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F23B0D-79F5-6A1F-8F3B-B2B85B4296CE}"/>
              </a:ext>
            </a:extLst>
          </p:cNvPr>
          <p:cNvSpPr txBox="1"/>
          <p:nvPr/>
        </p:nvSpPr>
        <p:spPr>
          <a:xfrm>
            <a:off x="449989" y="380054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的垂直平分线上，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4C73D0E-63F2-C8F4-D8A2-337218872380}"/>
              </a:ext>
            </a:extLst>
          </p:cNvPr>
          <p:cNvSpPr txBox="1"/>
          <p:nvPr/>
        </p:nvSpPr>
        <p:spPr>
          <a:xfrm>
            <a:off x="449989" y="4276034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垂直平分线段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2" name="yt_image_12442">
            <a:extLst>
              <a:ext uri="{FF2B5EF4-FFF2-40B4-BE49-F238E27FC236}">
                <a16:creationId xmlns:a16="http://schemas.microsoft.com/office/drawing/2014/main" id="{1B92F372-1D3D-A926-D646-0B36300AC2B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1483" y="1894779"/>
            <a:ext cx="1543210" cy="159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4" name="yt_shape_12454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53" name="yt_image_1245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6" name="yt_shape_12456"/>
          <p:cNvSpPr txBox="1"/>
          <p:nvPr/>
        </p:nvSpPr>
        <p:spPr>
          <a:xfrm>
            <a:off x="540119" y="1534295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57" name="yt_image_124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2882759"/>
            <a:ext cx="1379721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9" name="yt_shape_12459"/>
          <p:cNvSpPr txBox="1"/>
          <p:nvPr/>
        </p:nvSpPr>
        <p:spPr>
          <a:xfrm>
            <a:off x="439700" y="2204864"/>
            <a:ext cx="59840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的形状，并证明你的结论；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C1A752-C1A9-17E1-4C9C-8EF6D898A5A3}"/>
              </a:ext>
            </a:extLst>
          </p:cNvPr>
          <p:cNvSpPr txBox="1"/>
          <p:nvPr/>
        </p:nvSpPr>
        <p:spPr>
          <a:xfrm>
            <a:off x="454202" y="2492896"/>
            <a:ext cx="496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D78C6D-9CF6-0E6B-8714-E1546006C557}"/>
              </a:ext>
            </a:extLst>
          </p:cNvPr>
          <p:cNvSpPr txBox="1"/>
          <p:nvPr/>
        </p:nvSpPr>
        <p:spPr>
          <a:xfrm>
            <a:off x="454202" y="2852936"/>
            <a:ext cx="417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418F56-F632-4516-196A-83EA9353E2DF}"/>
              </a:ext>
            </a:extLst>
          </p:cNvPr>
          <p:cNvSpPr txBox="1"/>
          <p:nvPr/>
        </p:nvSpPr>
        <p:spPr>
          <a:xfrm>
            <a:off x="454202" y="3140968"/>
            <a:ext cx="234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47742F-03AC-99EE-A4FC-B610356B0729}"/>
              </a:ext>
            </a:extLst>
          </p:cNvPr>
          <p:cNvSpPr txBox="1"/>
          <p:nvPr/>
        </p:nvSpPr>
        <p:spPr>
          <a:xfrm>
            <a:off x="454202" y="3501008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88447B-ED98-0176-6DC3-F5341F119991}"/>
              </a:ext>
            </a:extLst>
          </p:cNvPr>
          <p:cNvSpPr txBox="1"/>
          <p:nvPr/>
        </p:nvSpPr>
        <p:spPr>
          <a:xfrm>
            <a:off x="454202" y="3861048"/>
            <a:ext cx="2302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3BB25A-DEE8-86F9-D159-8F773935C32E}"/>
              </a:ext>
            </a:extLst>
          </p:cNvPr>
          <p:cNvSpPr txBox="1"/>
          <p:nvPr/>
        </p:nvSpPr>
        <p:spPr>
          <a:xfrm>
            <a:off x="454202" y="4221088"/>
            <a:ext cx="402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41AA9A-0E01-3B96-88AE-9359A997C2A1}"/>
              </a:ext>
            </a:extLst>
          </p:cNvPr>
          <p:cNvSpPr txBox="1"/>
          <p:nvPr/>
        </p:nvSpPr>
        <p:spPr>
          <a:xfrm>
            <a:off x="454202" y="4581128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4C9F09-0147-8108-F442-9507279ED986}"/>
              </a:ext>
            </a:extLst>
          </p:cNvPr>
          <p:cNvSpPr txBox="1"/>
          <p:nvPr/>
        </p:nvSpPr>
        <p:spPr>
          <a:xfrm>
            <a:off x="454202" y="4941168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2E2C6AC-E914-5D58-4929-29596747DE99}"/>
              </a:ext>
            </a:extLst>
          </p:cNvPr>
          <p:cNvSpPr txBox="1"/>
          <p:nvPr/>
        </p:nvSpPr>
        <p:spPr>
          <a:xfrm>
            <a:off x="454202" y="530120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164D80-1C05-EBE0-F001-26B73CACA88F}"/>
              </a:ext>
            </a:extLst>
          </p:cNvPr>
          <p:cNvSpPr txBox="1"/>
          <p:nvPr/>
        </p:nvSpPr>
        <p:spPr>
          <a:xfrm>
            <a:off x="454202" y="5661248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78367E-F1F4-D48B-CB1C-1AA9C98BDBA6}"/>
              </a:ext>
            </a:extLst>
          </p:cNvPr>
          <p:cNvSpPr txBox="1"/>
          <p:nvPr/>
        </p:nvSpPr>
        <p:spPr>
          <a:xfrm>
            <a:off x="454202" y="6021288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3EA085-6AA1-DAF7-51D4-21BC3842D4CD}"/>
              </a:ext>
            </a:extLst>
          </p:cNvPr>
          <p:cNvSpPr txBox="1"/>
          <p:nvPr/>
        </p:nvSpPr>
        <p:spPr>
          <a:xfrm>
            <a:off x="454202" y="6381328"/>
            <a:ext cx="389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是等腰直角三角形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60" name="yt_shape_12460"/>
              <p:cNvSpPr txBox="1"/>
              <p:nvPr/>
            </p:nvSpPr>
            <p:spPr>
              <a:xfrm>
                <a:off x="540000" y="692696"/>
                <a:ext cx="553209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460" name="yt_shape_12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5532092" cy="465577"/>
              </a:xfrm>
              <a:prstGeom prst="rect">
                <a:avLst/>
              </a:prstGeom>
              <a:blipFill>
                <a:blip r:embed="rId2"/>
                <a:stretch>
                  <a:fillRect l="-3418" t="-5263" r="-275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464">
                <a:extLst>
                  <a:ext uri="{FF2B5EF4-FFF2-40B4-BE49-F238E27FC236}">
                    <a16:creationId xmlns:a16="http://schemas.microsoft.com/office/drawing/2014/main" id="{A7A11AC6-C1EB-2E7D-CB28-05BA4016E778}"/>
                  </a:ext>
                </a:extLst>
              </p:cNvPr>
              <p:cNvSpPr txBox="1"/>
              <p:nvPr/>
            </p:nvSpPr>
            <p:spPr>
              <a:xfrm>
                <a:off x="569387" y="1099542"/>
                <a:ext cx="5669950" cy="58459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是等腰直角三角形，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2464">
                <a:extLst>
                  <a:ext uri="{FF2B5EF4-FFF2-40B4-BE49-F238E27FC236}">
                    <a16:creationId xmlns:a16="http://schemas.microsoft.com/office/drawing/2014/main" id="{A7A11AC6-C1EB-2E7D-CB28-05BA4016E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099542"/>
                <a:ext cx="5669950" cy="5845959"/>
              </a:xfrm>
              <a:prstGeom prst="rect">
                <a:avLst/>
              </a:prstGeom>
              <a:blipFill>
                <a:blip r:embed="rId3"/>
                <a:stretch>
                  <a:fillRect l="-3222" t="-834" r="-2470" b="-2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6BE0DF41-9266-083E-6C06-ECBDB2990C2C}"/>
              </a:ext>
            </a:extLst>
          </p:cNvPr>
          <p:cNvSpPr txBox="1"/>
          <p:nvPr/>
        </p:nvSpPr>
        <p:spPr>
          <a:xfrm>
            <a:off x="479376" y="1052736"/>
            <a:ext cx="576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6C07DF3-C028-E633-1441-34550E6AB7A9}"/>
              </a:ext>
            </a:extLst>
          </p:cNvPr>
          <p:cNvSpPr txBox="1"/>
          <p:nvPr/>
        </p:nvSpPr>
        <p:spPr>
          <a:xfrm>
            <a:off x="479376" y="1412776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F623165-16D6-696D-E0AB-360CD79FFD86}"/>
              </a:ext>
            </a:extLst>
          </p:cNvPr>
          <p:cNvSpPr txBox="1"/>
          <p:nvPr/>
        </p:nvSpPr>
        <p:spPr>
          <a:xfrm>
            <a:off x="479376" y="1780210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C9BC65B-AF72-DBA9-9CAB-C037046DDE34}"/>
              </a:ext>
            </a:extLst>
          </p:cNvPr>
          <p:cNvSpPr txBox="1"/>
          <p:nvPr/>
        </p:nvSpPr>
        <p:spPr>
          <a:xfrm>
            <a:off x="479376" y="2140250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745D555-65DD-B5C5-080E-D26DB0D9CF5D}"/>
              </a:ext>
            </a:extLst>
          </p:cNvPr>
          <p:cNvSpPr txBox="1"/>
          <p:nvPr/>
        </p:nvSpPr>
        <p:spPr>
          <a:xfrm>
            <a:off x="479376" y="2500290"/>
            <a:ext cx="2610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1EC22A0-1737-D880-4CEF-DA21C4740A5B}"/>
                  </a:ext>
                </a:extLst>
              </p:cNvPr>
              <p:cNvSpPr txBox="1"/>
              <p:nvPr/>
            </p:nvSpPr>
            <p:spPr>
              <a:xfrm>
                <a:off x="479376" y="2860330"/>
                <a:ext cx="57952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是等腰直角三角形，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1EC22A0-1737-D880-4CEF-DA21C4740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860330"/>
                <a:ext cx="5795201" cy="613931"/>
              </a:xfrm>
              <a:prstGeom prst="rect">
                <a:avLst/>
              </a:prstGeom>
              <a:blipFill>
                <a:blip r:embed="rId4"/>
                <a:stretch>
                  <a:fillRect l="-1684" r="-189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9BE7EB4-4CD6-1C50-BFDC-2F0CE7CF37FB}"/>
                  </a:ext>
                </a:extLst>
              </p:cNvPr>
              <p:cNvSpPr txBox="1"/>
              <p:nvPr/>
            </p:nvSpPr>
            <p:spPr>
              <a:xfrm>
                <a:off x="479376" y="3220370"/>
                <a:ext cx="17931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9BE7EB4-4CD6-1C50-BFDC-2F0CE7CF3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20370"/>
                <a:ext cx="1793113" cy="618694"/>
              </a:xfrm>
              <a:prstGeom prst="rect">
                <a:avLst/>
              </a:prstGeom>
              <a:blipFill>
                <a:blip r:embed="rId5"/>
                <a:stretch>
                  <a:fillRect l="-5442" r="-5442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F727D94A-3F6E-D095-A544-3D46EE899003}"/>
              </a:ext>
            </a:extLst>
          </p:cNvPr>
          <p:cNvSpPr txBox="1"/>
          <p:nvPr/>
        </p:nvSpPr>
        <p:spPr>
          <a:xfrm>
            <a:off x="479376" y="3652418"/>
            <a:ext cx="177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A2618A5-3C24-BF30-7B8F-2F3B64DAD853}"/>
              </a:ext>
            </a:extLst>
          </p:cNvPr>
          <p:cNvSpPr txBox="1"/>
          <p:nvPr/>
        </p:nvSpPr>
        <p:spPr>
          <a:xfrm>
            <a:off x="479376" y="4012458"/>
            <a:ext cx="217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63D7005-D334-E8FD-2144-70FFF6B371F4}"/>
              </a:ext>
            </a:extLst>
          </p:cNvPr>
          <p:cNvSpPr txBox="1"/>
          <p:nvPr/>
        </p:nvSpPr>
        <p:spPr>
          <a:xfrm>
            <a:off x="479376" y="4372498"/>
            <a:ext cx="321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E9F15ED-4D15-4D85-CE34-6D5A1AA39BC8}"/>
              </a:ext>
            </a:extLst>
          </p:cNvPr>
          <p:cNvSpPr txBox="1"/>
          <p:nvPr/>
        </p:nvSpPr>
        <p:spPr>
          <a:xfrm>
            <a:off x="479376" y="4732538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C0D89C8-F677-46E1-FA8C-E92BCAE6FFDD}"/>
                  </a:ext>
                </a:extLst>
              </p:cNvPr>
              <p:cNvSpPr txBox="1"/>
              <p:nvPr/>
            </p:nvSpPr>
            <p:spPr>
              <a:xfrm>
                <a:off x="479376" y="5092578"/>
                <a:ext cx="4399788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C0D89C8-F677-46E1-FA8C-E92BCAE6F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92578"/>
                <a:ext cx="4399788" cy="558241"/>
              </a:xfrm>
              <a:prstGeom prst="rect">
                <a:avLst/>
              </a:prstGeom>
              <a:blipFill>
                <a:blip r:embed="rId6"/>
                <a:stretch>
                  <a:fillRect l="-2219" r="-2219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yt_shape_12466">
            <a:extLst>
              <a:ext uri="{FF2B5EF4-FFF2-40B4-BE49-F238E27FC236}">
                <a16:creationId xmlns:a16="http://schemas.microsoft.com/office/drawing/2014/main" id="{B08A2F15-F311-444D-ACBA-7104C9861A0E}"/>
              </a:ext>
            </a:extLst>
          </p:cNvPr>
          <p:cNvSpPr txBox="1"/>
          <p:nvPr/>
        </p:nvSpPr>
        <p:spPr>
          <a:xfrm>
            <a:off x="454758" y="5568614"/>
            <a:ext cx="146995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28" name="yt_image_12467">
            <a:extLst>
              <a:ext uri="{FF2B5EF4-FFF2-40B4-BE49-F238E27FC236}">
                <a16:creationId xmlns:a16="http://schemas.microsoft.com/office/drawing/2014/main" id="{2B9538A5-3454-7742-74F6-E86A416746F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70655" y="4365379"/>
            <a:ext cx="1382450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0FC6379A-2B67-EF82-72E9-0C3CBE69471A}"/>
              </a:ext>
            </a:extLst>
          </p:cNvPr>
          <p:cNvSpPr txBox="1"/>
          <p:nvPr/>
        </p:nvSpPr>
        <p:spPr>
          <a:xfrm>
            <a:off x="364747" y="5521808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B28B4EA-7F21-440B-6B9C-50AD2AB4D0B4}"/>
              </a:ext>
            </a:extLst>
          </p:cNvPr>
          <p:cNvSpPr txBox="1"/>
          <p:nvPr/>
        </p:nvSpPr>
        <p:spPr>
          <a:xfrm>
            <a:off x="364747" y="5956674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38004C-218F-6AB7-7422-C419F779F5B4}"/>
              </a:ext>
            </a:extLst>
          </p:cNvPr>
          <p:cNvSpPr txBox="1"/>
          <p:nvPr/>
        </p:nvSpPr>
        <p:spPr>
          <a:xfrm>
            <a:off x="364747" y="6388722"/>
            <a:ext cx="140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2" name="yt_image_12457">
            <a:extLst>
              <a:ext uri="{FF2B5EF4-FFF2-40B4-BE49-F238E27FC236}">
                <a16:creationId xmlns:a16="http://schemas.microsoft.com/office/drawing/2014/main" id="{958AF6A7-D441-3E9E-14A4-B63E93C5CC9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67495" y="2115993"/>
            <a:ext cx="1379721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9" grpId="0" build="allAtOnce"/>
      <p:bldP spid="30" grpId="0" build="allAtOnce"/>
      <p:bldP spid="31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4" name="yt_shape_12364"/>
          <p:cNvSpPr txBox="1"/>
          <p:nvPr/>
        </p:nvSpPr>
        <p:spPr>
          <a:xfrm>
            <a:off x="540000" y="212423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63" name="yt_image_123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2423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6" name="yt_shape_12366"/>
          <p:cNvSpPr txBox="1"/>
          <p:nvPr/>
        </p:nvSpPr>
        <p:spPr>
          <a:xfrm>
            <a:off x="540000" y="2827533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圆周角及其定理</a:t>
            </a:r>
          </a:p>
        </p:txBody>
      </p:sp>
      <p:sp>
        <p:nvSpPr>
          <p:cNvPr id="12367" name="yt_shape_12367"/>
          <p:cNvSpPr txBox="1"/>
          <p:nvPr/>
        </p:nvSpPr>
        <p:spPr>
          <a:xfrm>
            <a:off x="540000" y="3327098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下列四个图中，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是圆周角的是（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368" name="yt_image_123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6520" y="3958765"/>
            <a:ext cx="5627197" cy="14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30486">
            <a:extLst>
              <a:ext uri="{FF2B5EF4-FFF2-40B4-BE49-F238E27FC236}">
                <a16:creationId xmlns:a16="http://schemas.microsoft.com/office/drawing/2014/main" id="{07F56267-C852-761E-E7FF-341AF12EFC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6686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CE593A-3476-5ED8-8CA5-7572F135C01B}"/>
              </a:ext>
            </a:extLst>
          </p:cNvPr>
          <p:cNvSpPr txBox="1"/>
          <p:nvPr/>
        </p:nvSpPr>
        <p:spPr>
          <a:xfrm>
            <a:off x="5563327" y="32802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70" name="yt_shape_12370"/>
              <p:cNvSpPr txBox="1"/>
              <p:nvPr/>
            </p:nvSpPr>
            <p:spPr>
              <a:xfrm>
                <a:off x="540119" y="2172360"/>
                <a:ext cx="11111999" cy="9901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（嘉兴市中考）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370" name="yt_shape_1237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72360"/>
                <a:ext cx="11111999" cy="990143"/>
              </a:xfrm>
              <a:prstGeom prst="rect">
                <a:avLst/>
              </a:prstGeom>
              <a:blipFill>
                <a:blip r:embed="rId2"/>
                <a:stretch>
                  <a:fillRect l="-1701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75" name="yt_table_123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557391"/>
              </p:ext>
            </p:extLst>
          </p:nvPr>
        </p:nvGraphicFramePr>
        <p:xfrm>
          <a:off x="540000" y="3213291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2372" name="yt_shape_12372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393" y="3213291"/>
            <a:ext cx="1521424" cy="1832751"/>
            <a:chOff x="0" y="0"/>
            <a:chExt cx="1521424" cy="1832751"/>
          </a:xfrm>
        </p:grpSpPr>
        <p:pic>
          <p:nvPicPr>
            <p:cNvPr id="2" name="yt_image_123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1424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4" name="yt_shape_12374"/>
            <p:cNvSpPr txBox="1"/>
            <p:nvPr/>
          </p:nvSpPr>
          <p:spPr>
            <a:xfrm>
              <a:off x="227431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DB5590-230B-A33E-3F64-96543A746614}"/>
              </a:ext>
            </a:extLst>
          </p:cNvPr>
          <p:cNvSpPr txBox="1"/>
          <p:nvPr/>
        </p:nvSpPr>
        <p:spPr>
          <a:xfrm>
            <a:off x="1212108" y="268175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7" name="yt_shape_12377"/>
          <p:cNvSpPr txBox="1"/>
          <p:nvPr/>
        </p:nvSpPr>
        <p:spPr>
          <a:xfrm>
            <a:off x="540119" y="19033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81" name="yt_shape_12381"/>
          <p:cNvSpPr txBox="1"/>
          <p:nvPr/>
        </p:nvSpPr>
        <p:spPr>
          <a:xfrm>
            <a:off x="540000" y="49919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78" name="yt_shape_12378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5232" y="3015153"/>
            <a:ext cx="1601535" cy="1926477"/>
            <a:chOff x="0" y="0"/>
            <a:chExt cx="1601535" cy="1926477"/>
          </a:xfrm>
        </p:grpSpPr>
        <p:pic>
          <p:nvPicPr>
            <p:cNvPr id="2" name="yt_image_123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1535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0" name="yt_shape_12380"/>
            <p:cNvSpPr txBox="1"/>
            <p:nvPr/>
          </p:nvSpPr>
          <p:spPr>
            <a:xfrm>
              <a:off x="267486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F87E7D-3FA7-E3B5-00F0-DDB8A9DFB3FC}"/>
              </a:ext>
            </a:extLst>
          </p:cNvPr>
          <p:cNvSpPr txBox="1"/>
          <p:nvPr/>
        </p:nvSpPr>
        <p:spPr>
          <a:xfrm>
            <a:off x="1974108" y="233203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2" name="yt_shape_12382"/>
          <p:cNvSpPr txBox="1"/>
          <p:nvPr/>
        </p:nvSpPr>
        <p:spPr>
          <a:xfrm>
            <a:off x="540119" y="19963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83" name="yt_image_123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3587125"/>
            <a:ext cx="1713621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5" name="yt_shape_12385"/>
          <p:cNvSpPr txBox="1"/>
          <p:nvPr/>
        </p:nvSpPr>
        <p:spPr>
          <a:xfrm>
            <a:off x="407368" y="3031820"/>
            <a:ext cx="4238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F85452-8727-5BD4-782D-B89FC9DE3315}"/>
              </a:ext>
            </a:extLst>
          </p:cNvPr>
          <p:cNvSpPr txBox="1"/>
          <p:nvPr/>
        </p:nvSpPr>
        <p:spPr>
          <a:xfrm>
            <a:off x="374107" y="3567873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9F96F2-C01C-22BF-D2CC-00A5EC54F10D}"/>
              </a:ext>
            </a:extLst>
          </p:cNvPr>
          <p:cNvSpPr txBox="1"/>
          <p:nvPr/>
        </p:nvSpPr>
        <p:spPr>
          <a:xfrm>
            <a:off x="374107" y="4043361"/>
            <a:ext cx="2718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355F32-712E-07B2-FC47-A88AD2150F40}"/>
              </a:ext>
            </a:extLst>
          </p:cNvPr>
          <p:cNvSpPr txBox="1"/>
          <p:nvPr/>
        </p:nvSpPr>
        <p:spPr>
          <a:xfrm>
            <a:off x="374107" y="4518849"/>
            <a:ext cx="273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B9D8AD-6AAC-58BF-2CCD-87B3186D8138}"/>
              </a:ext>
            </a:extLst>
          </p:cNvPr>
          <p:cNvSpPr txBox="1"/>
          <p:nvPr/>
        </p:nvSpPr>
        <p:spPr>
          <a:xfrm>
            <a:off x="374107" y="4994337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6947B1-05CF-97C8-16CF-44F7253C3AF2}"/>
              </a:ext>
            </a:extLst>
          </p:cNvPr>
          <p:cNvSpPr txBox="1"/>
          <p:nvPr/>
        </p:nvSpPr>
        <p:spPr>
          <a:xfrm>
            <a:off x="374107" y="5469825"/>
            <a:ext cx="277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386">
            <a:extLst>
              <a:ext uri="{FF2B5EF4-FFF2-40B4-BE49-F238E27FC236}">
                <a16:creationId xmlns:a16="http://schemas.microsoft.com/office/drawing/2014/main" id="{9FF770F0-3ECE-E600-8849-24DB16B935A5}"/>
              </a:ext>
            </a:extLst>
          </p:cNvPr>
          <p:cNvSpPr txBox="1"/>
          <p:nvPr/>
        </p:nvSpPr>
        <p:spPr>
          <a:xfrm>
            <a:off x="554433" y="908720"/>
            <a:ext cx="5530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2388">
            <a:extLst>
              <a:ext uri="{FF2B5EF4-FFF2-40B4-BE49-F238E27FC236}">
                <a16:creationId xmlns:a16="http://schemas.microsoft.com/office/drawing/2014/main" id="{B8BF67EB-DC7F-4465-7134-556F5192F0C0}"/>
              </a:ext>
            </a:extLst>
          </p:cNvPr>
          <p:cNvSpPr txBox="1"/>
          <p:nvPr/>
        </p:nvSpPr>
        <p:spPr>
          <a:xfrm>
            <a:off x="554433" y="1369346"/>
            <a:ext cx="6362319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22.5.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B8C811-1246-57A7-93C8-F7C2F318CB0D}"/>
              </a:ext>
            </a:extLst>
          </p:cNvPr>
          <p:cNvSpPr txBox="1"/>
          <p:nvPr/>
        </p:nvSpPr>
        <p:spPr>
          <a:xfrm>
            <a:off x="464422" y="1322540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7253AF-BC71-11AE-4BEC-FB2CF6F2B34D}"/>
              </a:ext>
            </a:extLst>
          </p:cNvPr>
          <p:cNvSpPr txBox="1"/>
          <p:nvPr/>
        </p:nvSpPr>
        <p:spPr>
          <a:xfrm>
            <a:off x="464422" y="1798028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719E32E-59AB-00AD-128E-985E3773CABE}"/>
              </a:ext>
            </a:extLst>
          </p:cNvPr>
          <p:cNvSpPr txBox="1"/>
          <p:nvPr/>
        </p:nvSpPr>
        <p:spPr>
          <a:xfrm>
            <a:off x="464422" y="2273516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268187-B50E-BC51-78EC-8E2E1951B12D}"/>
              </a:ext>
            </a:extLst>
          </p:cNvPr>
          <p:cNvSpPr txBox="1"/>
          <p:nvPr/>
        </p:nvSpPr>
        <p:spPr>
          <a:xfrm>
            <a:off x="464422" y="2749004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89E593-3B61-1160-7D6A-F29FB59CAB95}"/>
              </a:ext>
            </a:extLst>
          </p:cNvPr>
          <p:cNvSpPr txBox="1"/>
          <p:nvPr/>
        </p:nvSpPr>
        <p:spPr>
          <a:xfrm>
            <a:off x="464422" y="3224492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31F046-06FD-C377-97BC-A46336A49992}"/>
              </a:ext>
            </a:extLst>
          </p:cNvPr>
          <p:cNvSpPr txBox="1"/>
          <p:nvPr/>
        </p:nvSpPr>
        <p:spPr>
          <a:xfrm>
            <a:off x="464422" y="3699980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4E479C-2C91-C19C-F1DE-7317594609B4}"/>
              </a:ext>
            </a:extLst>
          </p:cNvPr>
          <p:cNvSpPr txBox="1"/>
          <p:nvPr/>
        </p:nvSpPr>
        <p:spPr>
          <a:xfrm>
            <a:off x="464422" y="4175468"/>
            <a:ext cx="554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D0C26E1-BD66-AF88-0302-2104AC5B63E4}"/>
              </a:ext>
            </a:extLst>
          </p:cNvPr>
          <p:cNvSpPr txBox="1"/>
          <p:nvPr/>
        </p:nvSpPr>
        <p:spPr>
          <a:xfrm>
            <a:off x="464422" y="4650956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1C23025-28D5-F07B-21BE-C802346E2795}"/>
              </a:ext>
            </a:extLst>
          </p:cNvPr>
          <p:cNvSpPr txBox="1"/>
          <p:nvPr/>
        </p:nvSpPr>
        <p:spPr>
          <a:xfrm>
            <a:off x="464422" y="5126444"/>
            <a:ext cx="648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5BD1A3C-2924-3EDE-8629-96F1AF66E3FC}"/>
              </a:ext>
            </a:extLst>
          </p:cNvPr>
          <p:cNvSpPr txBox="1"/>
          <p:nvPr/>
        </p:nvSpPr>
        <p:spPr>
          <a:xfrm>
            <a:off x="464422" y="5601933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E966A67-0901-E75C-481F-5853E685F518}"/>
              </a:ext>
            </a:extLst>
          </p:cNvPr>
          <p:cNvSpPr txBox="1"/>
          <p:nvPr/>
        </p:nvSpPr>
        <p:spPr>
          <a:xfrm>
            <a:off x="464422" y="6077420"/>
            <a:ext cx="5495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9" name="yt_shape_12389"/>
          <p:cNvSpPr txBox="1"/>
          <p:nvPr/>
        </p:nvSpPr>
        <p:spPr>
          <a:xfrm>
            <a:off x="540000" y="1922187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同弧或等弧所对圆周角相等</a:t>
            </a:r>
          </a:p>
        </p:txBody>
      </p:sp>
      <p:sp>
        <p:nvSpPr>
          <p:cNvPr id="12390" name="yt_shape_12390"/>
          <p:cNvSpPr txBox="1"/>
          <p:nvPr/>
        </p:nvSpPr>
        <p:spPr>
          <a:xfrm>
            <a:off x="540119" y="2421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（柳州市中考）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上的点，则图中与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相等的角是（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94" name="yt_table_123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604176"/>
              </p:ext>
            </p:extLst>
          </p:nvPr>
        </p:nvGraphicFramePr>
        <p:xfrm>
          <a:off x="540000" y="3381187"/>
          <a:ext cx="8706803" cy="475488"/>
        </p:xfrm>
        <a:graphic>
          <a:graphicData uri="http://schemas.openxmlformats.org/drawingml/2006/table">
            <a:tbl>
              <a:tblPr/>
              <a:tblGrid>
                <a:gridCol w="230378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30378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2692718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1406525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grpSp>
        <p:nvGrpSpPr>
          <p:cNvPr id="12391" name="yt_shape_12391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3550" y="3381187"/>
            <a:ext cx="1486261" cy="1915047"/>
            <a:chOff x="0" y="0"/>
            <a:chExt cx="1486261" cy="1915047"/>
          </a:xfrm>
        </p:grpSpPr>
        <p:pic>
          <p:nvPicPr>
            <p:cNvPr id="2" name="yt_image_1239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6261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3" name="yt_shape_12393"/>
            <p:cNvSpPr txBox="1"/>
            <p:nvPr/>
          </p:nvSpPr>
          <p:spPr>
            <a:xfrm>
              <a:off x="209849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630683">
            <a:extLst>
              <a:ext uri="{FF2B5EF4-FFF2-40B4-BE49-F238E27FC236}">
                <a16:creationId xmlns:a16="http://schemas.microsoft.com/office/drawing/2014/main" id="{8D734624-B3AC-D740-8D9A-3AB9E850B0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151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22FEC3-C4BB-04DF-9A49-49DE5EE3B745}"/>
              </a:ext>
            </a:extLst>
          </p:cNvPr>
          <p:cNvSpPr txBox="1"/>
          <p:nvPr/>
        </p:nvSpPr>
        <p:spPr>
          <a:xfrm>
            <a:off x="907308" y="28504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6" name="yt_shape_12396"/>
          <p:cNvSpPr txBox="1"/>
          <p:nvPr/>
        </p:nvSpPr>
        <p:spPr>
          <a:xfrm>
            <a:off x="540119" y="241775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00" name="yt_table_124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787186"/>
              </p:ext>
            </p:extLst>
          </p:nvPr>
        </p:nvGraphicFramePr>
        <p:xfrm>
          <a:off x="540000" y="289705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grpSp>
        <p:nvGrpSpPr>
          <p:cNvPr id="12397" name="yt_shape_12397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3429000"/>
            <a:ext cx="1496710" cy="1903617"/>
            <a:chOff x="0" y="0"/>
            <a:chExt cx="1496710" cy="1903617"/>
          </a:xfrm>
        </p:grpSpPr>
        <p:pic>
          <p:nvPicPr>
            <p:cNvPr id="2" name="yt_image_1239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671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9" name="yt_shape_12399"/>
            <p:cNvSpPr txBox="1"/>
            <p:nvPr/>
          </p:nvSpPr>
          <p:spPr>
            <a:xfrm>
              <a:off x="21507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8D56B78-F1FC-146C-4D05-FB14FE7431BF}"/>
              </a:ext>
            </a:extLst>
          </p:cNvPr>
          <p:cNvSpPr txBox="1"/>
          <p:nvPr/>
        </p:nvSpPr>
        <p:spPr>
          <a:xfrm>
            <a:off x="10810132" y="23709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2" name="yt_shape_12402"/>
              <p:cNvSpPr txBox="1"/>
              <p:nvPr/>
            </p:nvSpPr>
            <p:spPr>
              <a:xfrm>
                <a:off x="540119" y="187014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02" name="yt_shape_12402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0146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153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07" name="yt_shape_12407"/>
          <p:cNvSpPr txBox="1"/>
          <p:nvPr/>
        </p:nvSpPr>
        <p:spPr>
          <a:xfrm>
            <a:off x="540000" y="50252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04" name="yt_shape_12404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750" y="3059787"/>
            <a:ext cx="1584498" cy="1915047"/>
            <a:chOff x="0" y="0"/>
            <a:chExt cx="1584498" cy="1915047"/>
          </a:xfrm>
        </p:grpSpPr>
        <p:pic>
          <p:nvPicPr>
            <p:cNvPr id="2" name="yt_image_1240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4498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6" name="yt_shape_12406"/>
            <p:cNvSpPr txBox="1"/>
            <p:nvPr/>
          </p:nvSpPr>
          <p:spPr>
            <a:xfrm>
              <a:off x="258968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0DB791-6CA7-A7E5-5D44-3724A061A207}"/>
              </a:ext>
            </a:extLst>
          </p:cNvPr>
          <p:cNvSpPr txBox="1"/>
          <p:nvPr/>
        </p:nvSpPr>
        <p:spPr>
          <a:xfrm>
            <a:off x="1059708" y="2375917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1803</Words>
  <Application>Microsoft Office PowerPoint</Application>
  <PresentationFormat>宽屏</PresentationFormat>
  <Paragraphs>172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2023-10-19T15:39:15Z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