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70" r:id="rId7"/>
    <p:sldId id="371" r:id="rId8"/>
    <p:sldId id="373" r:id="rId9"/>
    <p:sldId id="374" r:id="rId10"/>
    <p:sldId id="376" r:id="rId11"/>
    <p:sldId id="377" r:id="rId12"/>
    <p:sldId id="37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2.png"/><Relationship Id="rId7" Type="http://schemas.openxmlformats.org/officeDocument/2006/relationships/image" Target="../media/image53.png"/><Relationship Id="rId12" Type="http://schemas.openxmlformats.org/officeDocument/2006/relationships/image" Target="../media/image43.bin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0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5" name="yt_shape_10185"/>
          <p:cNvSpPr txBox="1"/>
          <p:nvPr/>
        </p:nvSpPr>
        <p:spPr>
          <a:xfrm>
            <a:off x="540000" y="1091792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利用定义确定三角函数值</a:t>
            </a:r>
          </a:p>
        </p:txBody>
      </p:sp>
      <p:sp>
        <p:nvSpPr>
          <p:cNvPr id="10186" name="yt_shape_10186"/>
          <p:cNvSpPr txBox="1"/>
          <p:nvPr/>
        </p:nvSpPr>
        <p:spPr>
          <a:xfrm>
            <a:off x="540000" y="1591357"/>
            <a:ext cx="10062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90" name="yt_table_10190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280429"/>
                  </p:ext>
                </p:extLst>
              </p:nvPr>
            </p:nvGraphicFramePr>
            <p:xfrm>
              <a:off x="540000" y="2070660"/>
              <a:ext cx="6847841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190" name="yt_table_10190_skip" descr="{&quot;rangeId&quot;:2,&quot;type&quot;:&quot;Option&quot;,&quot;drawing&quot;:[&quot;yt_shape_10187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280429"/>
                  </p:ext>
                </p:extLst>
              </p:nvPr>
            </p:nvGraphicFramePr>
            <p:xfrm>
              <a:off x="540000" y="1878868"/>
              <a:ext cx="6847841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2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857" r="-539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187" name="yt_shape_10187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6183" y="2070660"/>
            <a:ext cx="1753687" cy="1497852"/>
            <a:chOff x="0" y="0"/>
            <a:chExt cx="1753687" cy="1497852"/>
          </a:xfrm>
        </p:grpSpPr>
        <p:pic>
          <p:nvPicPr>
            <p:cNvPr id="3" name="yt_image_10187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3687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89" name="yt_shape_10189"/>
            <p:cNvSpPr txBox="1"/>
            <p:nvPr/>
          </p:nvSpPr>
          <p:spPr>
            <a:xfrm>
              <a:off x="495928" y="1137852"/>
              <a:ext cx="797830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</a:t>
              </a:r>
            </a:p>
          </p:txBody>
        </p:sp>
      </p:grpSp>
      <p:sp>
        <p:nvSpPr>
          <p:cNvPr id="10191" name="yt_shape_10191"/>
          <p:cNvSpPr txBox="1"/>
          <p:nvPr/>
        </p:nvSpPr>
        <p:spPr>
          <a:xfrm>
            <a:off x="540119" y="36189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上的中线，已知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95" name="yt_table_10195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5328906"/>
                  </p:ext>
                </p:extLst>
              </p:nvPr>
            </p:nvGraphicFramePr>
            <p:xfrm>
              <a:off x="540000" y="4578404"/>
              <a:ext cx="6824028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195" name="yt_table_10195_skip" descr="{&quot;rangeId&quot;:3,&quot;type&quot;:&quot;Option&quot;,&quot;drawing&quot;:[&quot;yt_shape_10192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5328906"/>
                  </p:ext>
                </p:extLst>
              </p:nvPr>
            </p:nvGraphicFramePr>
            <p:xfrm>
              <a:off x="540000" y="4386612"/>
              <a:ext cx="6824028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41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9688" r="-15062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2215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5301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192" name="yt_shape_10192_skip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0654" y="4578404"/>
            <a:ext cx="1829232" cy="1548144"/>
            <a:chOff x="0" y="0"/>
            <a:chExt cx="1829232" cy="1548144"/>
          </a:xfrm>
        </p:grpSpPr>
        <p:pic>
          <p:nvPicPr>
            <p:cNvPr id="2" name="yt_image_10192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29232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94" name="yt_shape_10194"/>
            <p:cNvSpPr txBox="1"/>
            <p:nvPr/>
          </p:nvSpPr>
          <p:spPr>
            <a:xfrm>
              <a:off x="381335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97706749921">
            <a:extLst>
              <a:ext uri="{FF2B5EF4-FFF2-40B4-BE49-F238E27FC236}">
                <a16:creationId xmlns:a16="http://schemas.microsoft.com/office/drawing/2014/main" id="{54CEB939-D408-7B01-5557-8A58A83E68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30821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F2993E3-9A4E-E585-D7BE-BA96A82633B6}"/>
              </a:ext>
            </a:extLst>
          </p:cNvPr>
          <p:cNvSpPr txBox="1"/>
          <p:nvPr/>
        </p:nvSpPr>
        <p:spPr>
          <a:xfrm>
            <a:off x="9754326" y="1544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0C8213-F525-2F8B-6CB3-BA94C14CEEAD}"/>
              </a:ext>
            </a:extLst>
          </p:cNvPr>
          <p:cNvSpPr txBox="1"/>
          <p:nvPr/>
        </p:nvSpPr>
        <p:spPr>
          <a:xfrm>
            <a:off x="1212108" y="40476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yt_shape_10249"/>
          <p:cNvSpPr txBox="1"/>
          <p:nvPr/>
        </p:nvSpPr>
        <p:spPr>
          <a:xfrm>
            <a:off x="540000" y="1124744"/>
            <a:ext cx="1109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50" name="yt_image_10250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4245" y="1582596"/>
            <a:ext cx="2807755" cy="191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52">
                <a:extLst>
                  <a:ext uri="{FF2B5EF4-FFF2-40B4-BE49-F238E27FC236}">
                    <a16:creationId xmlns:a16="http://schemas.microsoft.com/office/drawing/2014/main" id="{CDF08C25-3CB4-F416-00CF-7BD9353252C7}"/>
                  </a:ext>
                </a:extLst>
              </p:cNvPr>
              <p:cNvSpPr txBox="1"/>
              <p:nvPr/>
            </p:nvSpPr>
            <p:spPr>
              <a:xfrm>
                <a:off x="540000" y="1736705"/>
                <a:ext cx="8095806" cy="38663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52">
                <a:extLst>
                  <a:ext uri="{FF2B5EF4-FFF2-40B4-BE49-F238E27FC236}">
                    <a16:creationId xmlns:a16="http://schemas.microsoft.com/office/drawing/2014/main" id="{CDF08C25-3CB4-F416-00CF-7BD935325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6705"/>
                <a:ext cx="8095806" cy="3866315"/>
              </a:xfrm>
              <a:prstGeom prst="rect">
                <a:avLst/>
              </a:prstGeom>
              <a:blipFill>
                <a:blip r:embed="rId3"/>
                <a:stretch>
                  <a:fillRect l="-2334" t="-1420" r="-1506" b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255">
            <a:extLst>
              <a:ext uri="{FF2B5EF4-FFF2-40B4-BE49-F238E27FC236}">
                <a16:creationId xmlns:a16="http://schemas.microsoft.com/office/drawing/2014/main" id="{043A0FE3-E13A-6060-FFC8-1F3F4D6B0844}"/>
              </a:ext>
            </a:extLst>
          </p:cNvPr>
          <p:cNvSpPr txBox="1"/>
          <p:nvPr/>
        </p:nvSpPr>
        <p:spPr>
          <a:xfrm>
            <a:off x="4844549" y="5806172"/>
            <a:ext cx="2108462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14629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0254">
            <a:extLst>
              <a:ext uri="{FF2B5EF4-FFF2-40B4-BE49-F238E27FC236}">
                <a16:creationId xmlns:a16="http://schemas.microsoft.com/office/drawing/2014/main" id="{759F8660-3C3E-AD35-E947-5FC63730E507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4193" y="3892399"/>
            <a:ext cx="2487634" cy="172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70E732-9BEF-8BF1-1DAC-91E4E3B24548}"/>
              </a:ext>
            </a:extLst>
          </p:cNvPr>
          <p:cNvSpPr txBox="1"/>
          <p:nvPr/>
        </p:nvSpPr>
        <p:spPr>
          <a:xfrm>
            <a:off x="449989" y="1689899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66F5CE-AC78-FFDB-1130-D08CBB278BC3}"/>
              </a:ext>
            </a:extLst>
          </p:cNvPr>
          <p:cNvSpPr txBox="1"/>
          <p:nvPr/>
        </p:nvSpPr>
        <p:spPr>
          <a:xfrm>
            <a:off x="449989" y="2165387"/>
            <a:ext cx="328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B21009-452A-CEEE-6258-40F1B0954392}"/>
              </a:ext>
            </a:extLst>
          </p:cNvPr>
          <p:cNvSpPr txBox="1"/>
          <p:nvPr/>
        </p:nvSpPr>
        <p:spPr>
          <a:xfrm>
            <a:off x="449989" y="2640875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3EEC2C-2293-FAA6-22D9-7D794EA8EA76}"/>
                  </a:ext>
                </a:extLst>
              </p:cNvPr>
              <p:cNvSpPr txBox="1"/>
              <p:nvPr/>
            </p:nvSpPr>
            <p:spPr>
              <a:xfrm>
                <a:off x="449989" y="3116363"/>
                <a:ext cx="819759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3EEC2C-2293-FAA6-22D9-7D794EA8EA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6363"/>
                <a:ext cx="8197597" cy="768681"/>
              </a:xfrm>
              <a:prstGeom prst="rect">
                <a:avLst/>
              </a:prstGeom>
              <a:blipFill>
                <a:blip r:embed="rId5"/>
                <a:stretch>
                  <a:fillRect l="-1190" r="-13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AB917F0-67B1-B11E-CC4A-715CF36A6A2C}"/>
              </a:ext>
            </a:extLst>
          </p:cNvPr>
          <p:cNvSpPr txBox="1"/>
          <p:nvPr/>
        </p:nvSpPr>
        <p:spPr>
          <a:xfrm>
            <a:off x="449989" y="3791432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850B61D-7CE4-23D7-CA8F-2A6B4C692B2F}"/>
                  </a:ext>
                </a:extLst>
              </p:cNvPr>
              <p:cNvSpPr txBox="1"/>
              <p:nvPr/>
            </p:nvSpPr>
            <p:spPr>
              <a:xfrm>
                <a:off x="449989" y="4266920"/>
                <a:ext cx="513099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850B61D-7CE4-23D7-CA8F-2A6B4C692B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6920"/>
                <a:ext cx="5130990" cy="630441"/>
              </a:xfrm>
              <a:prstGeom prst="rect">
                <a:avLst/>
              </a:prstGeom>
              <a:blipFill>
                <a:blip r:embed="rId6"/>
                <a:stretch>
                  <a:fillRect l="-1900" r="-1781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3692518-965D-931B-448B-C951239BAEDC}"/>
                  </a:ext>
                </a:extLst>
              </p:cNvPr>
              <p:cNvSpPr txBox="1"/>
              <p:nvPr/>
            </p:nvSpPr>
            <p:spPr>
              <a:xfrm>
                <a:off x="449989" y="4803749"/>
                <a:ext cx="2482660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3692518-965D-931B-448B-C951239BA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3749"/>
                <a:ext cx="2482660" cy="808685"/>
              </a:xfrm>
              <a:prstGeom prst="rect">
                <a:avLst/>
              </a:prstGeom>
              <a:blipFill>
                <a:blip r:embed="rId7"/>
                <a:stretch>
                  <a:fillRect l="-3931" r="-3931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yt_shape_10257"/>
              <p:cNvSpPr txBox="1"/>
              <p:nvPr/>
            </p:nvSpPr>
            <p:spPr>
              <a:xfrm>
                <a:off x="335360" y="764704"/>
                <a:ext cx="11111999" cy="1179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的面积（参考数据：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7" name="yt_shape_10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764704"/>
                <a:ext cx="11111999" cy="1179810"/>
              </a:xfrm>
              <a:prstGeom prst="rect">
                <a:avLst/>
              </a:prstGeom>
              <a:blipFill>
                <a:blip r:embed="rId2"/>
                <a:stretch>
                  <a:fillRect l="-1646" b="-8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59" name="yt_image_1025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1700808"/>
            <a:ext cx="3520440" cy="215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61">
                <a:extLst>
                  <a:ext uri="{FF2B5EF4-FFF2-40B4-BE49-F238E27FC236}">
                    <a16:creationId xmlns:a16="http://schemas.microsoft.com/office/drawing/2014/main" id="{EA96F5E7-A745-E1F4-EDFA-D11A397BDF64}"/>
                  </a:ext>
                </a:extLst>
              </p:cNvPr>
              <p:cNvSpPr txBox="1"/>
              <p:nvPr/>
            </p:nvSpPr>
            <p:spPr>
              <a:xfrm>
                <a:off x="391345" y="2223213"/>
                <a:ext cx="448969" cy="404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61">
                <a:extLst>
                  <a:ext uri="{FF2B5EF4-FFF2-40B4-BE49-F238E27FC236}">
                    <a16:creationId xmlns:a16="http://schemas.microsoft.com/office/drawing/2014/main" id="{EA96F5E7-A745-E1F4-EDFA-D11A397BD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45" y="2223213"/>
                <a:ext cx="448969" cy="404150"/>
              </a:xfrm>
              <a:prstGeom prst="rect">
                <a:avLst/>
              </a:prstGeom>
              <a:blipFill>
                <a:blip r:embed="rId4"/>
                <a:stretch>
                  <a:fillRect t="-15152" r="-40541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AAAD155-8B60-4B69-A58C-134C5C6AD693}"/>
              </a:ext>
            </a:extLst>
          </p:cNvPr>
          <p:cNvSpPr txBox="1"/>
          <p:nvPr/>
        </p:nvSpPr>
        <p:spPr>
          <a:xfrm>
            <a:off x="301334" y="1916832"/>
            <a:ext cx="592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0B0D90-671D-42A9-9FB7-2003D2041761}"/>
              </a:ext>
            </a:extLst>
          </p:cNvPr>
          <p:cNvSpPr txBox="1"/>
          <p:nvPr/>
        </p:nvSpPr>
        <p:spPr>
          <a:xfrm>
            <a:off x="301334" y="2276872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861799-820C-7F91-5A9F-B0119E8B16B7}"/>
                  </a:ext>
                </a:extLst>
              </p:cNvPr>
              <p:cNvSpPr txBox="1"/>
              <p:nvPr/>
            </p:nvSpPr>
            <p:spPr>
              <a:xfrm>
                <a:off x="301334" y="2492896"/>
                <a:ext cx="441096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861799-820C-7F91-5A9F-B0119E8B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34" y="2492896"/>
                <a:ext cx="4410964" cy="850024"/>
              </a:xfrm>
              <a:prstGeom prst="rect">
                <a:avLst/>
              </a:prstGeom>
              <a:blipFill>
                <a:blip r:embed="rId5"/>
                <a:stretch>
                  <a:fillRect l="-2072" r="-2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475E39-174D-9CD9-9EF1-A70A81961971}"/>
                  </a:ext>
                </a:extLst>
              </p:cNvPr>
              <p:cNvSpPr txBox="1"/>
              <p:nvPr/>
            </p:nvSpPr>
            <p:spPr>
              <a:xfrm>
                <a:off x="301334" y="3068960"/>
                <a:ext cx="3558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475E39-174D-9CD9-9EF1-A70A819619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34" y="3068960"/>
                <a:ext cx="3558286" cy="765061"/>
              </a:xfrm>
              <a:prstGeom prst="rect">
                <a:avLst/>
              </a:prstGeom>
              <a:blipFill>
                <a:blip r:embed="rId6"/>
                <a:stretch>
                  <a:fillRect l="-2568" r="-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C14FB64-C86A-E8EE-3EB2-88B4F5397200}"/>
                  </a:ext>
                </a:extLst>
              </p:cNvPr>
              <p:cNvSpPr txBox="1"/>
              <p:nvPr/>
            </p:nvSpPr>
            <p:spPr>
              <a:xfrm>
                <a:off x="301334" y="3580992"/>
                <a:ext cx="3686937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C14FB64-C86A-E8EE-3EB2-88B4F5397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34" y="3580992"/>
                <a:ext cx="3686937" cy="856120"/>
              </a:xfrm>
              <a:prstGeom prst="rect">
                <a:avLst/>
              </a:prstGeom>
              <a:blipFill>
                <a:blip r:embed="rId7"/>
                <a:stretch>
                  <a:fillRect l="-2479" r="-2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5354D71-71CA-6ADD-04BA-FE4869EB0377}"/>
                  </a:ext>
                </a:extLst>
              </p:cNvPr>
              <p:cNvSpPr txBox="1"/>
              <p:nvPr/>
            </p:nvSpPr>
            <p:spPr>
              <a:xfrm>
                <a:off x="331262" y="4221088"/>
                <a:ext cx="3344418" cy="102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5354D71-71CA-6ADD-04BA-FE4869EB0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262" y="4221088"/>
                <a:ext cx="3344418" cy="1025919"/>
              </a:xfrm>
              <a:prstGeom prst="rect">
                <a:avLst/>
              </a:prstGeom>
              <a:blipFill>
                <a:blip r:embed="rId8"/>
                <a:stretch>
                  <a:fillRect l="-2732" r="-2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7380DF-0E34-A463-D5EC-0D991F039DF6}"/>
                  </a:ext>
                </a:extLst>
              </p:cNvPr>
              <p:cNvSpPr txBox="1"/>
              <p:nvPr/>
            </p:nvSpPr>
            <p:spPr>
              <a:xfrm>
                <a:off x="301334" y="4941168"/>
                <a:ext cx="6054472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7380DF-0E34-A463-D5EC-0D991F039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34" y="4941168"/>
                <a:ext cx="6054472" cy="712674"/>
              </a:xfrm>
              <a:prstGeom prst="rect">
                <a:avLst/>
              </a:prstGeom>
              <a:blipFill>
                <a:blip r:embed="rId9"/>
                <a:stretch>
                  <a:fillRect l="-1509" r="-1710" b="-9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1502652-8FDF-9108-3E9A-A19A67DD8BBF}"/>
                  </a:ext>
                </a:extLst>
              </p:cNvPr>
              <p:cNvSpPr txBox="1"/>
              <p:nvPr/>
            </p:nvSpPr>
            <p:spPr>
              <a:xfrm>
                <a:off x="301334" y="5560230"/>
                <a:ext cx="37965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1502652-8FDF-9108-3E9A-A19A67DD8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34" y="5560230"/>
                <a:ext cx="3796538" cy="613931"/>
              </a:xfrm>
              <a:prstGeom prst="rect">
                <a:avLst/>
              </a:prstGeom>
              <a:blipFill>
                <a:blip r:embed="rId10"/>
                <a:stretch>
                  <a:fillRect l="-2408" r="-305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D22AE24-E2F8-1524-98A4-84F2B8D8016A}"/>
                  </a:ext>
                </a:extLst>
              </p:cNvPr>
              <p:cNvSpPr txBox="1"/>
              <p:nvPr/>
            </p:nvSpPr>
            <p:spPr>
              <a:xfrm>
                <a:off x="301334" y="6080549"/>
                <a:ext cx="681291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D22AE24-E2F8-1524-98A4-84F2B8D801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34" y="6080549"/>
                <a:ext cx="6812915" cy="726326"/>
              </a:xfrm>
              <a:prstGeom prst="rect">
                <a:avLst/>
              </a:prstGeom>
              <a:blipFill>
                <a:blip r:embed="rId11"/>
                <a:stretch>
                  <a:fillRect l="-1342" r="-1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263">
            <a:extLst>
              <a:ext uri="{FF2B5EF4-FFF2-40B4-BE49-F238E27FC236}">
                <a16:creationId xmlns:a16="http://schemas.microsoft.com/office/drawing/2014/main" id="{B2253543-52C4-E1DB-32E9-E01A39D22E65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85561" y="3997283"/>
            <a:ext cx="3119111" cy="147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6" name="yt_shape_10196"/>
              <p:cNvSpPr txBox="1"/>
              <p:nvPr/>
            </p:nvSpPr>
            <p:spPr>
              <a:xfrm>
                <a:off x="540119" y="2054472"/>
                <a:ext cx="11111999" cy="31090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96" name="yt_shape_10196" descr="{&quot;rangeId&quot;: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4472"/>
                <a:ext cx="11111999" cy="3109056"/>
              </a:xfrm>
              <a:prstGeom prst="rect">
                <a:avLst/>
              </a:prstGeom>
              <a:blipFill>
                <a:blip r:embed="rId2"/>
                <a:stretch>
                  <a:fillRect l="-1701" t="-1569" b="-2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D270A1D-6E3E-E7D3-7AE4-A25BCA6B735B}"/>
              </a:ext>
            </a:extLst>
          </p:cNvPr>
          <p:cNvSpPr txBox="1"/>
          <p:nvPr/>
        </p:nvSpPr>
        <p:spPr>
          <a:xfrm>
            <a:off x="450108" y="295864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07EDDE-0F12-D224-67EA-DA5A4096A500}"/>
              </a:ext>
            </a:extLst>
          </p:cNvPr>
          <p:cNvSpPr txBox="1"/>
          <p:nvPr/>
        </p:nvSpPr>
        <p:spPr>
          <a:xfrm>
            <a:off x="450108" y="3434130"/>
            <a:ext cx="446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8185D2-8255-6AE0-4A46-4A1C06E2B550}"/>
                  </a:ext>
                </a:extLst>
              </p:cNvPr>
              <p:cNvSpPr txBox="1"/>
              <p:nvPr/>
            </p:nvSpPr>
            <p:spPr>
              <a:xfrm>
                <a:off x="450108" y="3909618"/>
                <a:ext cx="5228717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4, 'hasSerialNum': 1, 'pageBreak': True}">
                <a:extLst>
                  <a:ext uri="{FF2B5EF4-FFF2-40B4-BE49-F238E27FC236}">
                    <a16:creationId xmlns:a16="http://schemas.microsoft.com/office/drawing/2014/main" id="{D08185D2-8255-6AE0-4A46-4A1C06E2B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9618"/>
                <a:ext cx="5228717" cy="631267"/>
              </a:xfrm>
              <a:prstGeom prst="rect">
                <a:avLst/>
              </a:prstGeom>
              <a:blipFill>
                <a:blip r:embed="rId3"/>
                <a:stretch>
                  <a:fillRect l="-1865" r="-186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93CFE3-93AF-7BD4-660C-A4838409D6C4}"/>
                  </a:ext>
                </a:extLst>
              </p:cNvPr>
              <p:cNvSpPr txBox="1"/>
              <p:nvPr/>
            </p:nvSpPr>
            <p:spPr>
              <a:xfrm>
                <a:off x="450108" y="4447274"/>
                <a:ext cx="5980303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4, 'hasSerialNum': 1, 'pageBreak': True}">
                <a:extLst>
                  <a:ext uri="{FF2B5EF4-FFF2-40B4-BE49-F238E27FC236}">
                    <a16:creationId xmlns:a16="http://schemas.microsoft.com/office/drawing/2014/main" id="{F893CFE3-93AF-7BD4-660C-A4838409D6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47274"/>
                <a:ext cx="5980303" cy="732993"/>
              </a:xfrm>
              <a:prstGeom prst="rect">
                <a:avLst/>
              </a:prstGeom>
              <a:blipFill>
                <a:blip r:embed="rId4"/>
                <a:stretch>
                  <a:fillRect l="-1631" r="-142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9" name="yt_shape_10199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轴夹角为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求：</a:t>
            </a:r>
          </a:p>
        </p:txBody>
      </p:sp>
      <p:pic>
        <p:nvPicPr>
          <p:cNvPr id="10200" name="yt_image_10200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4265" y="2733897"/>
            <a:ext cx="1539226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2" name="yt_shape_10202"/>
          <p:cNvSpPr txBox="1"/>
          <p:nvPr/>
        </p:nvSpPr>
        <p:spPr>
          <a:xfrm>
            <a:off x="479376" y="1987686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2" name="yt_shape_10203">
            <a:extLst>
              <a:ext uri="{FF2B5EF4-FFF2-40B4-BE49-F238E27FC236}">
                <a16:creationId xmlns:a16="http://schemas.microsoft.com/office/drawing/2014/main" id="{7B2F4DE9-B81A-52ED-5BBB-E79300DCB4C8}"/>
              </a:ext>
            </a:extLst>
          </p:cNvPr>
          <p:cNvSpPr txBox="1"/>
          <p:nvPr/>
        </p:nvSpPr>
        <p:spPr>
          <a:xfrm>
            <a:off x="431673" y="4894618"/>
            <a:ext cx="3778278" cy="49815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的三个三角函数值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D4B691-CD93-DE88-54FC-7B998BC81BCE}"/>
              </a:ext>
            </a:extLst>
          </p:cNvPr>
          <p:cNvSpPr txBox="1"/>
          <p:nvPr/>
        </p:nvSpPr>
        <p:spPr>
          <a:xfrm>
            <a:off x="479376" y="2387722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78E73F-C16D-1B2F-D2DC-4D16F7569C04}"/>
              </a:ext>
            </a:extLst>
          </p:cNvPr>
          <p:cNvSpPr txBox="1"/>
          <p:nvPr/>
        </p:nvSpPr>
        <p:spPr>
          <a:xfrm>
            <a:off x="479376" y="286321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442052-1D6F-EF9C-327C-44D0EB35BD5B}"/>
              </a:ext>
            </a:extLst>
          </p:cNvPr>
          <p:cNvSpPr txBox="1"/>
          <p:nvPr/>
        </p:nvSpPr>
        <p:spPr>
          <a:xfrm>
            <a:off x="479376" y="3338698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F4F713-530E-BCE8-3626-1B8D420F4FA1}"/>
              </a:ext>
            </a:extLst>
          </p:cNvPr>
          <p:cNvSpPr txBox="1"/>
          <p:nvPr/>
        </p:nvSpPr>
        <p:spPr>
          <a:xfrm>
            <a:off x="479376" y="3814186"/>
            <a:ext cx="459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1E61DD-6CE3-4F28-635D-FB233E60AAA7}"/>
                  </a:ext>
                </a:extLst>
              </p:cNvPr>
              <p:cNvSpPr txBox="1"/>
              <p:nvPr/>
            </p:nvSpPr>
            <p:spPr>
              <a:xfrm>
                <a:off x="479376" y="4289674"/>
                <a:ext cx="368287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1E61DD-6CE3-4F28-635D-FB233E60AA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89674"/>
                <a:ext cx="3682873" cy="630441"/>
              </a:xfrm>
              <a:prstGeom prst="rect">
                <a:avLst/>
              </a:prstGeom>
              <a:blipFill>
                <a:blip r:embed="rId3"/>
                <a:stretch>
                  <a:fillRect l="-2649" r="-281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4691578-0FC0-D56B-0473-B1369D041792}"/>
                  </a:ext>
                </a:extLst>
              </p:cNvPr>
              <p:cNvSpPr txBox="1"/>
              <p:nvPr/>
            </p:nvSpPr>
            <p:spPr>
              <a:xfrm>
                <a:off x="396756" y="5218625"/>
                <a:ext cx="5051172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4691578-0FC0-D56B-0473-B1369D041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56" y="5218625"/>
                <a:ext cx="5051172" cy="856120"/>
              </a:xfrm>
              <a:prstGeom prst="rect">
                <a:avLst/>
              </a:prstGeom>
              <a:blipFill>
                <a:blip r:embed="rId4"/>
                <a:stretch>
                  <a:fillRect l="-1809" r="-13752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D39B91-C808-46A8-FA2A-F15A60B4E8DA}"/>
                  </a:ext>
                </a:extLst>
              </p:cNvPr>
              <p:cNvSpPr txBox="1"/>
              <p:nvPr/>
            </p:nvSpPr>
            <p:spPr>
              <a:xfrm>
                <a:off x="692423" y="5919700"/>
                <a:ext cx="4035425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D39B91-C808-46A8-FA2A-F15A60B4E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423" y="5919700"/>
                <a:ext cx="4035425" cy="812178"/>
              </a:xfrm>
              <a:prstGeom prst="rect">
                <a:avLst/>
              </a:prstGeom>
              <a:blipFill>
                <a:blip r:embed="rId5"/>
                <a:stretch>
                  <a:fillRect l="-2417" r="-2266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8" name="yt_shape_10208"/>
          <p:cNvSpPr txBox="1"/>
          <p:nvPr/>
        </p:nvSpPr>
        <p:spPr>
          <a:xfrm>
            <a:off x="540000" y="1124744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利用参数确定三角函数值</a:t>
            </a:r>
          </a:p>
        </p:txBody>
      </p:sp>
      <p:sp>
        <p:nvSpPr>
          <p:cNvPr id="10209" name="yt_shape_10209"/>
          <p:cNvSpPr txBox="1"/>
          <p:nvPr/>
        </p:nvSpPr>
        <p:spPr>
          <a:xfrm>
            <a:off x="540119" y="16243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10" name="yt_image_10210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256" y="2532956"/>
            <a:ext cx="1792967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50106">
            <a:extLst>
              <a:ext uri="{FF2B5EF4-FFF2-40B4-BE49-F238E27FC236}">
                <a16:creationId xmlns:a16="http://schemas.microsoft.com/office/drawing/2014/main" id="{F87905D1-FBC5-448D-7BFE-F1C7392882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3773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12">
                <a:extLst>
                  <a:ext uri="{FF2B5EF4-FFF2-40B4-BE49-F238E27FC236}">
                    <a16:creationId xmlns:a16="http://schemas.microsoft.com/office/drawing/2014/main" id="{EF0CEDCC-06BE-FDC8-60C0-37D0D90AA882}"/>
                  </a:ext>
                </a:extLst>
              </p:cNvPr>
              <p:cNvSpPr txBox="1"/>
              <p:nvPr/>
            </p:nvSpPr>
            <p:spPr>
              <a:xfrm>
                <a:off x="564337" y="2582325"/>
                <a:ext cx="9343712" cy="33856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12">
                <a:extLst>
                  <a:ext uri="{FF2B5EF4-FFF2-40B4-BE49-F238E27FC236}">
                    <a16:creationId xmlns:a16="http://schemas.microsoft.com/office/drawing/2014/main" id="{EF0CEDCC-06BE-FDC8-60C0-37D0D90AA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337" y="2582325"/>
                <a:ext cx="9343712" cy="3385670"/>
              </a:xfrm>
              <a:prstGeom prst="rect">
                <a:avLst/>
              </a:prstGeom>
              <a:blipFill>
                <a:blip r:embed="rId4"/>
                <a:stretch>
                  <a:fillRect l="-2023" t="-1622" r="-1110" b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01552E8-D39A-BCBE-318E-3AC3B2C7C86E}"/>
              </a:ext>
            </a:extLst>
          </p:cNvPr>
          <p:cNvSpPr txBox="1"/>
          <p:nvPr/>
        </p:nvSpPr>
        <p:spPr>
          <a:xfrm>
            <a:off x="474326" y="253551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14793F-4D22-C6CE-726B-4D5FC58C985B}"/>
              </a:ext>
            </a:extLst>
          </p:cNvPr>
          <p:cNvSpPr txBox="1"/>
          <p:nvPr/>
        </p:nvSpPr>
        <p:spPr>
          <a:xfrm>
            <a:off x="474326" y="3011007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EEAE07-2F6C-49E7-5EF7-A39BA74C75D1}"/>
              </a:ext>
            </a:extLst>
          </p:cNvPr>
          <p:cNvSpPr txBox="1"/>
          <p:nvPr/>
        </p:nvSpPr>
        <p:spPr>
          <a:xfrm>
            <a:off x="474326" y="3486495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69B0B73-A8E4-049B-3049-852AF41BEB62}"/>
                  </a:ext>
                </a:extLst>
              </p:cNvPr>
              <p:cNvSpPr txBox="1"/>
              <p:nvPr/>
            </p:nvSpPr>
            <p:spPr>
              <a:xfrm>
                <a:off x="474326" y="3961983"/>
                <a:ext cx="4505579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69B0B73-A8E4-049B-3049-852AF41BE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26" y="3961983"/>
                <a:ext cx="4505579" cy="626631"/>
              </a:xfrm>
              <a:prstGeom prst="rect">
                <a:avLst/>
              </a:prstGeom>
              <a:blipFill>
                <a:blip r:embed="rId5"/>
                <a:stretch>
                  <a:fillRect l="-2165" r="-203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7C34CDC-4DA7-41F5-E63E-4A8034192044}"/>
                  </a:ext>
                </a:extLst>
              </p:cNvPr>
              <p:cNvSpPr txBox="1"/>
              <p:nvPr/>
            </p:nvSpPr>
            <p:spPr>
              <a:xfrm>
                <a:off x="474326" y="4495002"/>
                <a:ext cx="221430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7C34CDC-4DA7-41F5-E63E-4A8034192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26" y="4495002"/>
                <a:ext cx="2214308" cy="768490"/>
              </a:xfrm>
              <a:prstGeom prst="rect">
                <a:avLst/>
              </a:prstGeom>
              <a:blipFill>
                <a:blip r:embed="rId6"/>
                <a:stretch>
                  <a:fillRect l="-4408" r="-358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5C98930-756B-2431-E922-273ABEF7DEB1}"/>
                  </a:ext>
                </a:extLst>
              </p:cNvPr>
              <p:cNvSpPr txBox="1"/>
              <p:nvPr/>
            </p:nvSpPr>
            <p:spPr>
              <a:xfrm>
                <a:off x="474326" y="5169880"/>
                <a:ext cx="9433433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5C98930-756B-2431-E922-273ABEF7D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26" y="5169880"/>
                <a:ext cx="9433433" cy="812178"/>
              </a:xfrm>
              <a:prstGeom prst="rect">
                <a:avLst/>
              </a:prstGeom>
              <a:blipFill>
                <a:blip r:embed="rId7"/>
                <a:stretch>
                  <a:fillRect l="-1034" r="-1099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4" name="yt_shape_10214"/>
              <p:cNvSpPr txBox="1"/>
              <p:nvPr/>
            </p:nvSpPr>
            <p:spPr>
              <a:xfrm>
                <a:off x="540000" y="1069150"/>
                <a:ext cx="857286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求：</a:t>
                </a:r>
              </a:p>
            </p:txBody>
          </p:sp>
        </mc:Choice>
        <mc:Fallback xmlns="">
          <p:sp>
            <p:nvSpPr>
              <p:cNvPr id="10214" name="yt_shape_10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69150"/>
                <a:ext cx="8572860" cy="642740"/>
              </a:xfrm>
              <a:prstGeom prst="rect">
                <a:avLst/>
              </a:prstGeom>
              <a:blipFill>
                <a:blip r:embed="rId2"/>
                <a:stretch>
                  <a:fillRect l="-2205" r="-142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16" name="yt_image_1021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3062525"/>
            <a:ext cx="2171484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8" name="yt_shape_10218"/>
          <p:cNvSpPr txBox="1"/>
          <p:nvPr/>
        </p:nvSpPr>
        <p:spPr>
          <a:xfrm>
            <a:off x="335360" y="1719683"/>
            <a:ext cx="2103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75C397-2162-2DA4-7FA9-B97EF4586E47}"/>
                  </a:ext>
                </a:extLst>
              </p:cNvPr>
              <p:cNvSpPr txBox="1"/>
              <p:nvPr/>
            </p:nvSpPr>
            <p:spPr>
              <a:xfrm>
                <a:off x="479376" y="2003726"/>
                <a:ext cx="45742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75C397-2162-2DA4-7FA9-B97EF4586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03726"/>
                <a:ext cx="4574286" cy="769062"/>
              </a:xfrm>
              <a:prstGeom prst="rect">
                <a:avLst/>
              </a:prstGeom>
              <a:blipFill>
                <a:blip r:embed="rId4"/>
                <a:stretch>
                  <a:fillRect l="-2133" r="-24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2BCEE81-27A0-11D8-28E3-C239FEF66EDB}"/>
              </a:ext>
            </a:extLst>
          </p:cNvPr>
          <p:cNvSpPr txBox="1"/>
          <p:nvPr/>
        </p:nvSpPr>
        <p:spPr>
          <a:xfrm>
            <a:off x="479376" y="2679176"/>
            <a:ext cx="366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E9DF09-2450-477C-C1AA-338691836D99}"/>
              </a:ext>
            </a:extLst>
          </p:cNvPr>
          <p:cNvSpPr txBox="1"/>
          <p:nvPr/>
        </p:nvSpPr>
        <p:spPr>
          <a:xfrm>
            <a:off x="479376" y="3154664"/>
            <a:ext cx="3083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由勾股定理得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751A8-E6E5-DE26-8E9B-CFFE98230763}"/>
              </a:ext>
            </a:extLst>
          </p:cNvPr>
          <p:cNvSpPr txBox="1"/>
          <p:nvPr/>
        </p:nvSpPr>
        <p:spPr>
          <a:xfrm>
            <a:off x="479376" y="3630152"/>
            <a:ext cx="502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D7B5C8-12D4-D786-7923-297A45CB6C8B}"/>
              </a:ext>
            </a:extLst>
          </p:cNvPr>
          <p:cNvSpPr txBox="1"/>
          <p:nvPr/>
        </p:nvSpPr>
        <p:spPr>
          <a:xfrm>
            <a:off x="479376" y="4105640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138882-9BAF-AB63-0CAC-BD9AE8B52C14}"/>
              </a:ext>
            </a:extLst>
          </p:cNvPr>
          <p:cNvSpPr txBox="1"/>
          <p:nvPr/>
        </p:nvSpPr>
        <p:spPr>
          <a:xfrm>
            <a:off x="479376" y="4581128"/>
            <a:ext cx="274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219">
                <a:extLst>
                  <a:ext uri="{FF2B5EF4-FFF2-40B4-BE49-F238E27FC236}">
                    <a16:creationId xmlns:a16="http://schemas.microsoft.com/office/drawing/2014/main" id="{EE979BD7-6C7C-C505-C803-F92B714086CF}"/>
                  </a:ext>
                </a:extLst>
              </p:cNvPr>
              <p:cNvSpPr txBox="1"/>
              <p:nvPr/>
            </p:nvSpPr>
            <p:spPr>
              <a:xfrm>
                <a:off x="351013" y="5050791"/>
                <a:ext cx="3594702" cy="64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219">
                <a:extLst>
                  <a:ext uri="{FF2B5EF4-FFF2-40B4-BE49-F238E27FC236}">
                    <a16:creationId xmlns:a16="http://schemas.microsoft.com/office/drawing/2014/main" id="{EE979BD7-6C7C-C505-C803-F92B71408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13" y="5050791"/>
                <a:ext cx="3594702" cy="640112"/>
              </a:xfrm>
              <a:prstGeom prst="rect">
                <a:avLst/>
              </a:prstGeom>
              <a:blipFill>
                <a:blip r:embed="rId5"/>
                <a:stretch>
                  <a:fillRect l="-5263" r="-45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5B75A45-C425-44C4-E766-3C77BB45CBA9}"/>
                  </a:ext>
                </a:extLst>
              </p:cNvPr>
              <p:cNvSpPr txBox="1"/>
              <p:nvPr/>
            </p:nvSpPr>
            <p:spPr>
              <a:xfrm>
                <a:off x="335360" y="5532104"/>
                <a:ext cx="5457698" cy="727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5B75A45-C425-44C4-E766-3C77BB45C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532104"/>
                <a:ext cx="5457698" cy="727532"/>
              </a:xfrm>
              <a:prstGeom prst="rect">
                <a:avLst/>
              </a:prstGeom>
              <a:blipFill>
                <a:blip r:embed="rId6"/>
                <a:stretch>
                  <a:fillRect l="-1676" r="-1340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4" name="yt_shape_10224"/>
          <p:cNvSpPr txBox="1"/>
          <p:nvPr/>
        </p:nvSpPr>
        <p:spPr>
          <a:xfrm>
            <a:off x="540000" y="1103683"/>
            <a:ext cx="64184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利用角相等进行转换确定三角函数值</a:t>
            </a:r>
          </a:p>
        </p:txBody>
      </p:sp>
      <p:sp>
        <p:nvSpPr>
          <p:cNvPr id="10225" name="yt_shape_10225"/>
          <p:cNvSpPr txBox="1"/>
          <p:nvPr/>
        </p:nvSpPr>
        <p:spPr>
          <a:xfrm>
            <a:off x="540119" y="16032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26" name="yt_image_1022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831211"/>
            <a:ext cx="117106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750282">
            <a:extLst>
              <a:ext uri="{FF2B5EF4-FFF2-40B4-BE49-F238E27FC236}">
                <a16:creationId xmlns:a16="http://schemas.microsoft.com/office/drawing/2014/main" id="{F8E4736C-1C85-D62F-09BC-F274BAE0F0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42712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28">
                <a:extLst>
                  <a:ext uri="{FF2B5EF4-FFF2-40B4-BE49-F238E27FC236}">
                    <a16:creationId xmlns:a16="http://schemas.microsoft.com/office/drawing/2014/main" id="{5B72D9AE-CCDE-3E53-7C3D-79372049C6D7}"/>
                  </a:ext>
                </a:extLst>
              </p:cNvPr>
              <p:cNvSpPr txBox="1"/>
              <p:nvPr/>
            </p:nvSpPr>
            <p:spPr>
              <a:xfrm>
                <a:off x="540000" y="2608157"/>
                <a:ext cx="5673604" cy="39474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由勾股定理得：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28">
                <a:extLst>
                  <a:ext uri="{FF2B5EF4-FFF2-40B4-BE49-F238E27FC236}">
                    <a16:creationId xmlns:a16="http://schemas.microsoft.com/office/drawing/2014/main" id="{5B72D9AE-CCDE-3E53-7C3D-79372049C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8157"/>
                <a:ext cx="5673604" cy="3947491"/>
              </a:xfrm>
              <a:prstGeom prst="rect">
                <a:avLst/>
              </a:prstGeom>
              <a:blipFill>
                <a:blip r:embed="rId4"/>
                <a:stretch>
                  <a:fillRect l="-3333" t="-1391" r="-2258" b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CDDD76B-99AD-61B0-C521-4121624F9310}"/>
              </a:ext>
            </a:extLst>
          </p:cNvPr>
          <p:cNvSpPr txBox="1"/>
          <p:nvPr/>
        </p:nvSpPr>
        <p:spPr>
          <a:xfrm>
            <a:off x="449989" y="2561351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ECD80E-C67F-9F85-D645-002D28ABF6DB}"/>
              </a:ext>
            </a:extLst>
          </p:cNvPr>
          <p:cNvSpPr txBox="1"/>
          <p:nvPr/>
        </p:nvSpPr>
        <p:spPr>
          <a:xfrm>
            <a:off x="449989" y="3036839"/>
            <a:ext cx="305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A00089-2B8C-2911-3A9C-C1D330C119A3}"/>
              </a:ext>
            </a:extLst>
          </p:cNvPr>
          <p:cNvSpPr txBox="1"/>
          <p:nvPr/>
        </p:nvSpPr>
        <p:spPr>
          <a:xfrm>
            <a:off x="449989" y="3512327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D1ACEC-6623-B635-BDAC-29446A782185}"/>
              </a:ext>
            </a:extLst>
          </p:cNvPr>
          <p:cNvSpPr txBox="1"/>
          <p:nvPr/>
        </p:nvSpPr>
        <p:spPr>
          <a:xfrm>
            <a:off x="449989" y="3987815"/>
            <a:ext cx="253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CB4CCD-9268-26CF-598A-E4A482D26C54}"/>
                  </a:ext>
                </a:extLst>
              </p:cNvPr>
              <p:cNvSpPr txBox="1"/>
              <p:nvPr/>
            </p:nvSpPr>
            <p:spPr>
              <a:xfrm>
                <a:off x="449989" y="4463304"/>
                <a:ext cx="5798820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由勾股定理得：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CB4CCD-9268-26CF-598A-E4A482D26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3304"/>
                <a:ext cx="5798820" cy="632727"/>
              </a:xfrm>
              <a:prstGeom prst="rect">
                <a:avLst/>
              </a:prstGeom>
              <a:blipFill>
                <a:blip r:embed="rId5"/>
                <a:stretch>
                  <a:fillRect l="-1682" r="-1577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D05875-D1A7-D202-1DC6-C1FCBB569303}"/>
                  </a:ext>
                </a:extLst>
              </p:cNvPr>
              <p:cNvSpPr txBox="1"/>
              <p:nvPr/>
            </p:nvSpPr>
            <p:spPr>
              <a:xfrm>
                <a:off x="449989" y="5002418"/>
                <a:ext cx="5241734" cy="8495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ANM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D05875-D1A7-D202-1DC6-C1FCBB5693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2418"/>
                <a:ext cx="5241734" cy="849516"/>
              </a:xfrm>
              <a:prstGeom prst="rect">
                <a:avLst/>
              </a:prstGeom>
              <a:blipFill>
                <a:blip r:embed="rId6"/>
                <a:stretch>
                  <a:fillRect l="-1860" r="-2093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50A9B1-C594-1782-BC22-398D15011548}"/>
                  </a:ext>
                </a:extLst>
              </p:cNvPr>
              <p:cNvSpPr txBox="1"/>
              <p:nvPr/>
            </p:nvSpPr>
            <p:spPr>
              <a:xfrm>
                <a:off x="449989" y="5758322"/>
                <a:ext cx="1732724" cy="8059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50A9B1-C594-1782-BC22-398D150115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58322"/>
                <a:ext cx="1732724" cy="805955"/>
              </a:xfrm>
              <a:prstGeom prst="rect">
                <a:avLst/>
              </a:prstGeom>
              <a:blipFill>
                <a:blip r:embed="rId7"/>
                <a:stretch>
                  <a:fillRect l="-5634" r="-598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1" name="yt_shape_10231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的正弦值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32" name="yt_image_1023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531056"/>
            <a:ext cx="1746091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34">
                <a:extLst>
                  <a:ext uri="{FF2B5EF4-FFF2-40B4-BE49-F238E27FC236}">
                    <a16:creationId xmlns:a16="http://schemas.microsoft.com/office/drawing/2014/main" id="{8A039345-6117-4CB1-6883-5645540158A5}"/>
                  </a:ext>
                </a:extLst>
              </p:cNvPr>
              <p:cNvSpPr txBox="1"/>
              <p:nvPr/>
            </p:nvSpPr>
            <p:spPr>
              <a:xfrm>
                <a:off x="540119" y="2027000"/>
                <a:ext cx="6720751" cy="46361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34">
                <a:extLst>
                  <a:ext uri="{FF2B5EF4-FFF2-40B4-BE49-F238E27FC236}">
                    <a16:creationId xmlns:a16="http://schemas.microsoft.com/office/drawing/2014/main" id="{8A039345-6117-4CB1-6883-564554015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27000"/>
                <a:ext cx="6720751" cy="4636141"/>
              </a:xfrm>
              <a:prstGeom prst="rect">
                <a:avLst/>
              </a:prstGeom>
              <a:blipFill>
                <a:blip r:embed="rId3"/>
                <a:stretch>
                  <a:fillRect l="-2813" t="-1184" r="-1996" b="-1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759745A-7420-0067-99E3-95BF098BC393}"/>
              </a:ext>
            </a:extLst>
          </p:cNvPr>
          <p:cNvSpPr txBox="1"/>
          <p:nvPr/>
        </p:nvSpPr>
        <p:spPr>
          <a:xfrm>
            <a:off x="450108" y="1980194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FDA50D-C31B-EABD-011F-C9F1DFD9C201}"/>
              </a:ext>
            </a:extLst>
          </p:cNvPr>
          <p:cNvSpPr txBox="1"/>
          <p:nvPr/>
        </p:nvSpPr>
        <p:spPr>
          <a:xfrm>
            <a:off x="450108" y="2455682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C6FD3E-5716-DA82-6720-2F900F1444DE}"/>
              </a:ext>
            </a:extLst>
          </p:cNvPr>
          <p:cNvSpPr txBox="1"/>
          <p:nvPr/>
        </p:nvSpPr>
        <p:spPr>
          <a:xfrm>
            <a:off x="450108" y="293117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48850D-7655-1DD4-11DA-0C2B28EA61BD}"/>
              </a:ext>
            </a:extLst>
          </p:cNvPr>
          <p:cNvSpPr txBox="1"/>
          <p:nvPr/>
        </p:nvSpPr>
        <p:spPr>
          <a:xfrm>
            <a:off x="450108" y="3406658"/>
            <a:ext cx="595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A5118D-0A0B-2CB6-2E7D-322654658FE1}"/>
                  </a:ext>
                </a:extLst>
              </p:cNvPr>
              <p:cNvSpPr txBox="1"/>
              <p:nvPr/>
            </p:nvSpPr>
            <p:spPr>
              <a:xfrm>
                <a:off x="450108" y="3882146"/>
                <a:ext cx="3345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A5118D-0A0B-2CB6-2E7D-322654658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82146"/>
                <a:ext cx="3345561" cy="765061"/>
              </a:xfrm>
              <a:prstGeom prst="rect">
                <a:avLst/>
              </a:prstGeom>
              <a:blipFill>
                <a:blip r:embed="rId4"/>
                <a:stretch>
                  <a:fillRect l="-2914" r="-327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8E8A5D0-0248-0295-F443-9F2512DB555E}"/>
                  </a:ext>
                </a:extLst>
              </p:cNvPr>
              <p:cNvSpPr txBox="1"/>
              <p:nvPr/>
            </p:nvSpPr>
            <p:spPr>
              <a:xfrm>
                <a:off x="450108" y="4553595"/>
                <a:ext cx="683583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8E8A5D0-0248-0295-F443-9F2512DB55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53595"/>
                <a:ext cx="6835839" cy="630441"/>
              </a:xfrm>
              <a:prstGeom prst="rect">
                <a:avLst/>
              </a:prstGeom>
              <a:blipFill>
                <a:blip r:embed="rId5"/>
                <a:stretch>
                  <a:fillRect l="-1427" r="-160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3C3C35-5A14-205A-1BC6-1B385491DDB1}"/>
                  </a:ext>
                </a:extLst>
              </p:cNvPr>
              <p:cNvSpPr txBox="1"/>
              <p:nvPr/>
            </p:nvSpPr>
            <p:spPr>
              <a:xfrm>
                <a:off x="450108" y="5090424"/>
                <a:ext cx="3690938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3C3C35-5A14-205A-1BC6-1B385491D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90424"/>
                <a:ext cx="3690938" cy="856120"/>
              </a:xfrm>
              <a:prstGeom prst="rect">
                <a:avLst/>
              </a:prstGeom>
              <a:blipFill>
                <a:blip r:embed="rId6"/>
                <a:stretch>
                  <a:fillRect l="-2645" r="-2314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1C41006-C9AE-979A-18AF-88BD26608450}"/>
                  </a:ext>
                </a:extLst>
              </p:cNvPr>
              <p:cNvSpPr txBox="1"/>
              <p:nvPr/>
            </p:nvSpPr>
            <p:spPr>
              <a:xfrm>
                <a:off x="450108" y="5852932"/>
                <a:ext cx="3932999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1C41006-C9AE-979A-18AF-88BD266084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52932"/>
                <a:ext cx="3932999" cy="812178"/>
              </a:xfrm>
              <a:prstGeom prst="rect">
                <a:avLst/>
              </a:prstGeom>
              <a:blipFill>
                <a:blip r:embed="rId7"/>
                <a:stretch>
                  <a:fillRect l="-2481" r="-1860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6" name="yt_shape_10236"/>
          <p:cNvSpPr txBox="1"/>
          <p:nvPr/>
        </p:nvSpPr>
        <p:spPr>
          <a:xfrm>
            <a:off x="540000" y="2157716"/>
            <a:ext cx="58028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构造直角三角形确定三角函数值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37" name="yt_shape_10237"/>
              <p:cNvSpPr txBox="1"/>
              <p:nvPr/>
            </p:nvSpPr>
            <p:spPr>
              <a:xfrm>
                <a:off x="540000" y="2657281"/>
                <a:ext cx="1090683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237" name="yt_shape_1023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7281"/>
                <a:ext cx="10906832" cy="639855"/>
              </a:xfrm>
              <a:prstGeom prst="rect">
                <a:avLst/>
              </a:prstGeom>
              <a:blipFill>
                <a:blip r:embed="rId2"/>
                <a:stretch>
                  <a:fillRect l="-1733" r="-72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2" name="yt_table_10242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7928900"/>
                  </p:ext>
                </p:extLst>
              </p:nvPr>
            </p:nvGraphicFramePr>
            <p:xfrm>
              <a:off x="540000" y="3347924"/>
              <a:ext cx="6800216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42" name="yt_table_10242_skip" descr="{&quot;rangeId&quot;:13,&quot;type&quot;:&quot;Option&quot;,&quot;drawing&quot;:[&quot;yt_shape_10239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7928900"/>
                  </p:ext>
                </p:extLst>
              </p:nvPr>
            </p:nvGraphicFramePr>
            <p:xfrm>
              <a:off x="540000" y="2090208"/>
              <a:ext cx="6800216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239" name="yt_shape_10239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9637" y="3347924"/>
            <a:ext cx="1690219" cy="1712736"/>
            <a:chOff x="0" y="0"/>
            <a:chExt cx="1690219" cy="1712736"/>
          </a:xfrm>
        </p:grpSpPr>
        <p:pic>
          <p:nvPicPr>
            <p:cNvPr id="2" name="yt_image_10239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90219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1" name="yt_shape_10241"/>
            <p:cNvSpPr txBox="1"/>
            <p:nvPr/>
          </p:nvSpPr>
          <p:spPr>
            <a:xfrm>
              <a:off x="311828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6750458">
            <a:extLst>
              <a:ext uri="{FF2B5EF4-FFF2-40B4-BE49-F238E27FC236}">
                <a16:creationId xmlns:a16="http://schemas.microsoft.com/office/drawing/2014/main" id="{722BDED9-4900-5771-D193-6F8BA15540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6745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0D876E5-B11E-844D-1FED-DB48CC7E74D1}"/>
              </a:ext>
            </a:extLst>
          </p:cNvPr>
          <p:cNvSpPr txBox="1"/>
          <p:nvPr/>
        </p:nvSpPr>
        <p:spPr>
          <a:xfrm>
            <a:off x="10590939" y="2610475"/>
            <a:ext cx="383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3" name="yt_shape_10243"/>
              <p:cNvSpPr txBox="1"/>
              <p:nvPr/>
            </p:nvSpPr>
            <p:spPr>
              <a:xfrm>
                <a:off x="540119" y="1957713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（包头市中考）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43" name="yt_shape_10243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7713"/>
                <a:ext cx="11111999" cy="1201034"/>
              </a:xfrm>
              <a:prstGeom prst="rect">
                <a:avLst/>
              </a:prstGeom>
              <a:blipFill>
                <a:blip r:embed="rId2"/>
                <a:stretch>
                  <a:fillRect l="-1701" t="-406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48" name="yt_shape_10248"/>
          <p:cNvSpPr txBox="1"/>
          <p:nvPr/>
        </p:nvSpPr>
        <p:spPr>
          <a:xfrm>
            <a:off x="540000" y="49376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45" name="yt_shape_10245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0327" y="3361899"/>
            <a:ext cx="1831345" cy="1525284"/>
            <a:chOff x="0" y="0"/>
            <a:chExt cx="1831345" cy="1525284"/>
          </a:xfrm>
        </p:grpSpPr>
        <p:pic>
          <p:nvPicPr>
            <p:cNvPr id="2" name="yt_image_10245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1345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7" name="yt_shape_10247"/>
            <p:cNvSpPr txBox="1"/>
            <p:nvPr/>
          </p:nvSpPr>
          <p:spPr>
            <a:xfrm>
              <a:off x="306208" y="11652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0ECE40-907F-7B2D-0533-6853364DF068}"/>
                  </a:ext>
                </a:extLst>
              </p:cNvPr>
              <p:cNvSpPr txBox="1"/>
              <p:nvPr/>
            </p:nvSpPr>
            <p:spPr>
              <a:xfrm>
                <a:off x="9105157" y="2204864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0ECE40-907F-7B2D-0533-6853364DF0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5157" y="2204864"/>
                <a:ext cx="454788" cy="807543"/>
              </a:xfrm>
              <a:prstGeom prst="rect">
                <a:avLst/>
              </a:prstGeom>
              <a:blipFill>
                <a:blip r:embed="rId4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1774</Words>
  <Application>Microsoft Office PowerPoint</Application>
  <PresentationFormat>宽屏</PresentationFormat>
  <Paragraphs>135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