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sldIdLst>
    <p:sldId id="363" r:id="rId2"/>
    <p:sldId id="399" r:id="rId3"/>
    <p:sldId id="397" r:id="rId4"/>
    <p:sldId id="396" r:id="rId5"/>
    <p:sldId id="394" r:id="rId6"/>
    <p:sldId id="393" r:id="rId7"/>
    <p:sldId id="391" r:id="rId8"/>
    <p:sldId id="400" r:id="rId9"/>
    <p:sldId id="390" r:id="rId10"/>
    <p:sldId id="387" r:id="rId11"/>
    <p:sldId id="386" r:id="rId12"/>
    <p:sldId id="385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7C9ED-8DCD-49B9-BEA8-FF680BC6A699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68144-8C95-4775-A35F-E3585320ED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11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68144-8C95-4775-A35F-E3585320ED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5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7F083-5C19-3D53-5270-6757CF1D7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23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59C65-692A-98AC-76B7-A06CF2DCD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46322"/>
            <a:ext cx="9985104" cy="3418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8E50A-EB30-A67B-82DA-F7C48B107B01}"/>
              </a:ext>
            </a:extLst>
          </p:cNvPr>
          <p:cNvSpPr/>
          <p:nvPr/>
        </p:nvSpPr>
        <p:spPr bwMode="auto">
          <a:xfrm>
            <a:off x="10056440" y="3281278"/>
            <a:ext cx="360040" cy="43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5BA32E-8A36-3F71-B2E6-7423113EC8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437112"/>
            <a:ext cx="3792416" cy="227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179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708D3-908A-68DF-A23B-2293C3A3E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5BAF8-822C-FCA2-4049-6DAE3F6C8810}"/>
              </a:ext>
            </a:extLst>
          </p:cNvPr>
          <p:cNvSpPr/>
          <p:nvPr/>
        </p:nvSpPr>
        <p:spPr bwMode="auto">
          <a:xfrm>
            <a:off x="2625588" y="2135553"/>
            <a:ext cx="453711" cy="24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FEC97-8216-C5CB-D9E4-DDE70D2ACA7E}"/>
              </a:ext>
            </a:extLst>
          </p:cNvPr>
          <p:cNvSpPr/>
          <p:nvPr/>
        </p:nvSpPr>
        <p:spPr bwMode="auto">
          <a:xfrm>
            <a:off x="5174621" y="4668962"/>
            <a:ext cx="1088907" cy="3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92D51-0E82-E3CA-1AA1-A9C0649AFD4F}"/>
              </a:ext>
            </a:extLst>
          </p:cNvPr>
          <p:cNvSpPr/>
          <p:nvPr/>
        </p:nvSpPr>
        <p:spPr bwMode="auto">
          <a:xfrm>
            <a:off x="9051792" y="5725237"/>
            <a:ext cx="841427" cy="29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B18ECE-AE96-11DE-38E2-B6D129794E8D}"/>
              </a:ext>
            </a:extLst>
          </p:cNvPr>
          <p:cNvSpPr/>
          <p:nvPr/>
        </p:nvSpPr>
        <p:spPr bwMode="auto">
          <a:xfrm>
            <a:off x="1223207" y="6261627"/>
            <a:ext cx="404215" cy="25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2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C76B4-7EA8-297B-2F32-63D5BF01A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AE25C-4A6C-28BE-1DA6-A1E9ADBEC9CC}"/>
              </a:ext>
            </a:extLst>
          </p:cNvPr>
          <p:cNvSpPr/>
          <p:nvPr/>
        </p:nvSpPr>
        <p:spPr bwMode="auto">
          <a:xfrm>
            <a:off x="4295800" y="1697726"/>
            <a:ext cx="648072" cy="79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2A64A7-023E-DFFF-823D-4E4DEA31FF05}"/>
              </a:ext>
            </a:extLst>
          </p:cNvPr>
          <p:cNvSpPr/>
          <p:nvPr/>
        </p:nvSpPr>
        <p:spPr bwMode="auto">
          <a:xfrm>
            <a:off x="7205714" y="3941747"/>
            <a:ext cx="257141" cy="296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35B95E-E430-6C2E-54C8-666A49B075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4076358"/>
            <a:ext cx="2699640" cy="252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124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0195B-A51B-4460-B747-82DB2C1E4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E2908-6D66-C351-583B-09896253D959}"/>
              </a:ext>
            </a:extLst>
          </p:cNvPr>
          <p:cNvSpPr/>
          <p:nvPr/>
        </p:nvSpPr>
        <p:spPr bwMode="auto">
          <a:xfrm>
            <a:off x="3300952" y="2890049"/>
            <a:ext cx="2780952" cy="333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2D5686-EC8B-AE34-1260-4DA1149FA7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056646"/>
            <a:ext cx="2732708" cy="330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034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36583-37FB-E7BD-B768-EA4A07E1DE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BBA41-FBF3-9F91-F2E1-4F50C7D28A37}"/>
              </a:ext>
            </a:extLst>
          </p:cNvPr>
          <p:cNvSpPr/>
          <p:nvPr/>
        </p:nvSpPr>
        <p:spPr bwMode="auto">
          <a:xfrm>
            <a:off x="1320000" y="2267463"/>
            <a:ext cx="3119816" cy="33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9FBCE-FA4F-7D77-43AD-65C6BDA1DC2F}"/>
              </a:ext>
            </a:extLst>
          </p:cNvPr>
          <p:cNvSpPr/>
          <p:nvPr/>
        </p:nvSpPr>
        <p:spPr bwMode="auto">
          <a:xfrm>
            <a:off x="1310476" y="2819940"/>
            <a:ext cx="1780952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A6E340-F452-373D-6876-3B14ED1BCD0C}"/>
              </a:ext>
            </a:extLst>
          </p:cNvPr>
          <p:cNvSpPr/>
          <p:nvPr/>
        </p:nvSpPr>
        <p:spPr bwMode="auto">
          <a:xfrm>
            <a:off x="1310476" y="3391469"/>
            <a:ext cx="1990476" cy="27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3C715B-87E8-DFB2-C703-3D4A38E66B57}"/>
              </a:ext>
            </a:extLst>
          </p:cNvPr>
          <p:cNvSpPr/>
          <p:nvPr/>
        </p:nvSpPr>
        <p:spPr bwMode="auto">
          <a:xfrm>
            <a:off x="1271464" y="3896317"/>
            <a:ext cx="2664296" cy="36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7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EF81C-2BFF-B1CE-D33F-6D398F717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8A6A0-684F-8306-B17C-E4AC581DDE4F}"/>
              </a:ext>
            </a:extLst>
          </p:cNvPr>
          <p:cNvSpPr/>
          <p:nvPr/>
        </p:nvSpPr>
        <p:spPr bwMode="auto">
          <a:xfrm>
            <a:off x="1288853" y="3341105"/>
            <a:ext cx="4252854" cy="3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2AF5EE-A52F-CFCC-8698-6A93F7F53754}"/>
              </a:ext>
            </a:extLst>
          </p:cNvPr>
          <p:cNvSpPr/>
          <p:nvPr/>
        </p:nvSpPr>
        <p:spPr bwMode="auto">
          <a:xfrm>
            <a:off x="1127449" y="3856521"/>
            <a:ext cx="4585818" cy="3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78890A-92B4-6A1F-3AE4-E869A4AD7EE2}"/>
              </a:ext>
            </a:extLst>
          </p:cNvPr>
          <p:cNvSpPr/>
          <p:nvPr/>
        </p:nvSpPr>
        <p:spPr bwMode="auto">
          <a:xfrm>
            <a:off x="1334000" y="4390021"/>
            <a:ext cx="3088059" cy="28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AEB8C-3940-13AD-6E3B-7C91803B67BF}"/>
              </a:ext>
            </a:extLst>
          </p:cNvPr>
          <p:cNvSpPr/>
          <p:nvPr/>
        </p:nvSpPr>
        <p:spPr bwMode="auto">
          <a:xfrm>
            <a:off x="1334000" y="4905437"/>
            <a:ext cx="5191913" cy="30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F28464-3820-3184-E958-49D6A71A9C30}"/>
              </a:ext>
            </a:extLst>
          </p:cNvPr>
          <p:cNvSpPr/>
          <p:nvPr/>
        </p:nvSpPr>
        <p:spPr bwMode="auto">
          <a:xfrm>
            <a:off x="1288853" y="5402768"/>
            <a:ext cx="4519115" cy="67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D62804-BC31-34B6-BF2C-23768AE88921}"/>
              </a:ext>
            </a:extLst>
          </p:cNvPr>
          <p:cNvSpPr/>
          <p:nvPr/>
        </p:nvSpPr>
        <p:spPr bwMode="auto">
          <a:xfrm>
            <a:off x="1334000" y="6325092"/>
            <a:ext cx="1665656" cy="31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D62804-BC31-34B6-BF2C-23768AE88921}"/>
              </a:ext>
            </a:extLst>
          </p:cNvPr>
          <p:cNvSpPr/>
          <p:nvPr/>
        </p:nvSpPr>
        <p:spPr bwMode="auto">
          <a:xfrm>
            <a:off x="3097128" y="6325092"/>
            <a:ext cx="3646944" cy="343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5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3" grpId="0" animBg="1"/>
      <p:bldP spid="1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0DC03-D684-9565-9100-7BE4B4F4A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98B1B5-B695-0CCD-4241-4713B494C57B}"/>
              </a:ext>
            </a:extLst>
          </p:cNvPr>
          <p:cNvSpPr/>
          <p:nvPr/>
        </p:nvSpPr>
        <p:spPr bwMode="auto">
          <a:xfrm>
            <a:off x="407368" y="1076804"/>
            <a:ext cx="5941203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BA5CED-F679-5E12-A9EA-1F36D70613EB}"/>
              </a:ext>
            </a:extLst>
          </p:cNvPr>
          <p:cNvSpPr/>
          <p:nvPr/>
        </p:nvSpPr>
        <p:spPr bwMode="auto">
          <a:xfrm>
            <a:off x="681904" y="1648460"/>
            <a:ext cx="3561904" cy="31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1CC815-CE48-26B5-029C-4E88970DBD15}"/>
              </a:ext>
            </a:extLst>
          </p:cNvPr>
          <p:cNvSpPr/>
          <p:nvPr/>
        </p:nvSpPr>
        <p:spPr bwMode="auto">
          <a:xfrm>
            <a:off x="681904" y="2267755"/>
            <a:ext cx="6350200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02F81C-32F1-FDC6-A4B2-04765409D097}"/>
              </a:ext>
            </a:extLst>
          </p:cNvPr>
          <p:cNvSpPr/>
          <p:nvPr/>
        </p:nvSpPr>
        <p:spPr bwMode="auto">
          <a:xfrm>
            <a:off x="681904" y="2887050"/>
            <a:ext cx="1704761" cy="266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E1DD69-2969-4853-038B-7B4D671B82B1}"/>
              </a:ext>
            </a:extLst>
          </p:cNvPr>
          <p:cNvSpPr/>
          <p:nvPr/>
        </p:nvSpPr>
        <p:spPr bwMode="auto">
          <a:xfrm>
            <a:off x="681904" y="3401541"/>
            <a:ext cx="5533333" cy="32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CA35B0-6CB9-019F-C2CA-5587839772E7}"/>
              </a:ext>
            </a:extLst>
          </p:cNvPr>
          <p:cNvSpPr/>
          <p:nvPr/>
        </p:nvSpPr>
        <p:spPr bwMode="auto">
          <a:xfrm>
            <a:off x="407368" y="3992253"/>
            <a:ext cx="3160250" cy="64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B5E89-0E5A-9062-1626-C8EF3A1BD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71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FDB38-6B30-6C9A-CEBD-67FCF2936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4903E-0E64-3281-F1BE-07E1D45EA5AC}"/>
              </a:ext>
            </a:extLst>
          </p:cNvPr>
          <p:cNvSpPr/>
          <p:nvPr/>
        </p:nvSpPr>
        <p:spPr bwMode="auto">
          <a:xfrm>
            <a:off x="681904" y="1105413"/>
            <a:ext cx="6923809" cy="34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187FCA-B9A6-A3A1-897E-8C6E4D737D72}"/>
              </a:ext>
            </a:extLst>
          </p:cNvPr>
          <p:cNvSpPr/>
          <p:nvPr/>
        </p:nvSpPr>
        <p:spPr bwMode="auto">
          <a:xfrm>
            <a:off x="3977142" y="1648597"/>
            <a:ext cx="3495238" cy="2801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0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F1CEF-FF04-1E68-3E35-17F4E8601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9A681-EDAA-0B46-1EDF-EA24DE40B9A2}"/>
              </a:ext>
            </a:extLst>
          </p:cNvPr>
          <p:cNvSpPr/>
          <p:nvPr/>
        </p:nvSpPr>
        <p:spPr bwMode="auto">
          <a:xfrm>
            <a:off x="681904" y="1086479"/>
            <a:ext cx="7934376" cy="34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7A8B9-5C04-5FA0-4FFE-15E8827C2E86}"/>
              </a:ext>
            </a:extLst>
          </p:cNvPr>
          <p:cNvSpPr/>
          <p:nvPr/>
        </p:nvSpPr>
        <p:spPr bwMode="auto">
          <a:xfrm>
            <a:off x="3958095" y="1649338"/>
            <a:ext cx="3485714" cy="2785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57712-C98C-8BB0-12E3-23EA450B7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F2E6F6-CB9F-114E-308B-B73AC1848C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56550"/>
            <a:ext cx="10800000" cy="493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69486-0812-7BC2-94F2-FDFEA9B80E84}"/>
              </a:ext>
            </a:extLst>
          </p:cNvPr>
          <p:cNvSpPr/>
          <p:nvPr/>
        </p:nvSpPr>
        <p:spPr bwMode="auto">
          <a:xfrm>
            <a:off x="10553142" y="1866440"/>
            <a:ext cx="285714" cy="30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AC226-B211-1C5F-AB46-1598F992160E}"/>
              </a:ext>
            </a:extLst>
          </p:cNvPr>
          <p:cNvSpPr/>
          <p:nvPr/>
        </p:nvSpPr>
        <p:spPr bwMode="auto">
          <a:xfrm>
            <a:off x="10553142" y="3669591"/>
            <a:ext cx="295238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3CABE-EA06-8240-A332-AC454DA30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7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4AB8B-0B78-9737-C3C5-4BEBBBAADD17}"/>
              </a:ext>
            </a:extLst>
          </p:cNvPr>
          <p:cNvSpPr/>
          <p:nvPr/>
        </p:nvSpPr>
        <p:spPr bwMode="auto">
          <a:xfrm>
            <a:off x="684524" y="1025251"/>
            <a:ext cx="3175034" cy="30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684525" y="1540012"/>
            <a:ext cx="3611276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42A521-A279-4273-18FA-DF04B963D4A0}"/>
              </a:ext>
            </a:extLst>
          </p:cNvPr>
          <p:cNvSpPr/>
          <p:nvPr/>
        </p:nvSpPr>
        <p:spPr bwMode="auto">
          <a:xfrm>
            <a:off x="623393" y="2081399"/>
            <a:ext cx="2952328" cy="28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54C279-3EA2-D90A-794F-00312933F8FA}"/>
              </a:ext>
            </a:extLst>
          </p:cNvPr>
          <p:cNvSpPr/>
          <p:nvPr/>
        </p:nvSpPr>
        <p:spPr bwMode="auto">
          <a:xfrm>
            <a:off x="684524" y="2587285"/>
            <a:ext cx="4558569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79BFB5-7AA8-E231-DC73-AE747B792972}"/>
              </a:ext>
            </a:extLst>
          </p:cNvPr>
          <p:cNvSpPr/>
          <p:nvPr/>
        </p:nvSpPr>
        <p:spPr bwMode="auto">
          <a:xfrm>
            <a:off x="684524" y="3119796"/>
            <a:ext cx="4043324" cy="31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B6EC2C-6753-2737-605E-A6B3B27B86F4}"/>
              </a:ext>
            </a:extLst>
          </p:cNvPr>
          <p:cNvSpPr/>
          <p:nvPr/>
        </p:nvSpPr>
        <p:spPr bwMode="auto">
          <a:xfrm>
            <a:off x="551384" y="3634557"/>
            <a:ext cx="4363563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61C369-DC0B-516D-BCD9-6783CF159942}"/>
              </a:ext>
            </a:extLst>
          </p:cNvPr>
          <p:cNvSpPr/>
          <p:nvPr/>
        </p:nvSpPr>
        <p:spPr bwMode="auto">
          <a:xfrm>
            <a:off x="551384" y="4167069"/>
            <a:ext cx="5328592" cy="31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27C924-A8B2-E401-E3ED-37F2DB619D38}"/>
              </a:ext>
            </a:extLst>
          </p:cNvPr>
          <p:cNvSpPr/>
          <p:nvPr/>
        </p:nvSpPr>
        <p:spPr bwMode="auto">
          <a:xfrm>
            <a:off x="684524" y="4681830"/>
            <a:ext cx="7715732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4A8323-A593-7CA7-43D0-2B92BD92AB43}"/>
              </a:ext>
            </a:extLst>
          </p:cNvPr>
          <p:cNvSpPr/>
          <p:nvPr/>
        </p:nvSpPr>
        <p:spPr bwMode="auto">
          <a:xfrm>
            <a:off x="684524" y="5223217"/>
            <a:ext cx="1523044" cy="28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971560-6AC6-39AB-9C62-40FD7EB5D783}"/>
              </a:ext>
            </a:extLst>
          </p:cNvPr>
          <p:cNvSpPr/>
          <p:nvPr/>
        </p:nvSpPr>
        <p:spPr bwMode="auto">
          <a:xfrm>
            <a:off x="684524" y="5737978"/>
            <a:ext cx="2243124" cy="31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4295800" y="1535305"/>
            <a:ext cx="1739067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6034867" y="1540773"/>
            <a:ext cx="3157477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3610841" y="2055671"/>
            <a:ext cx="3709295" cy="380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7355256" y="2055671"/>
            <a:ext cx="1739067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4758414" y="3109494"/>
            <a:ext cx="1739067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5883510" y="4149611"/>
            <a:ext cx="1739067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2227443" y="5201590"/>
            <a:ext cx="6532853" cy="31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735FCF0-4A1E-A2DE-9970-6BA10D1E726E}"/>
              </a:ext>
            </a:extLst>
          </p:cNvPr>
          <p:cNvSpPr/>
          <p:nvPr/>
        </p:nvSpPr>
        <p:spPr bwMode="auto">
          <a:xfrm>
            <a:off x="2963123" y="5712265"/>
            <a:ext cx="6373237" cy="33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22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9" grpId="0" animBg="1"/>
      <p:bldP spid="13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1F3C0-A311-2B25-C1A4-7CAF09053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331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51DEA-E628-E364-3694-BDEC34DCD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0A83B-F330-4924-A344-0979E363CC7C}"/>
              </a:ext>
            </a:extLst>
          </p:cNvPr>
          <p:cNvSpPr/>
          <p:nvPr/>
        </p:nvSpPr>
        <p:spPr bwMode="auto">
          <a:xfrm>
            <a:off x="681904" y="1124556"/>
            <a:ext cx="5285714" cy="83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A26C7-5E66-2A5A-5C17-B567AF72A6C1}"/>
              </a:ext>
            </a:extLst>
          </p:cNvPr>
          <p:cNvSpPr/>
          <p:nvPr/>
        </p:nvSpPr>
        <p:spPr bwMode="auto">
          <a:xfrm>
            <a:off x="119336" y="2259198"/>
            <a:ext cx="3514948" cy="648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DCA1DC-D800-E9C4-6194-EFAC59AD65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46627"/>
            <a:ext cx="10800000" cy="241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94D79-8896-150F-B48F-16DCEE359F3D}"/>
              </a:ext>
            </a:extLst>
          </p:cNvPr>
          <p:cNvSpPr/>
          <p:nvPr/>
        </p:nvSpPr>
        <p:spPr bwMode="auto">
          <a:xfrm>
            <a:off x="681904" y="3184074"/>
            <a:ext cx="6619047" cy="324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230FFB-60AB-6F4B-B2EB-4B699BCBCD1E}"/>
              </a:ext>
            </a:extLst>
          </p:cNvPr>
          <p:cNvSpPr/>
          <p:nvPr/>
        </p:nvSpPr>
        <p:spPr bwMode="auto">
          <a:xfrm>
            <a:off x="1127448" y="3797349"/>
            <a:ext cx="3888432" cy="37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B3D4E2-5A46-4703-FE98-4F411167CD05}"/>
              </a:ext>
            </a:extLst>
          </p:cNvPr>
          <p:cNvSpPr/>
          <p:nvPr/>
        </p:nvSpPr>
        <p:spPr bwMode="auto">
          <a:xfrm>
            <a:off x="1098923" y="4420209"/>
            <a:ext cx="2836837" cy="394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A5C525-4360-FF54-5A69-8DB442AAD355}"/>
              </a:ext>
            </a:extLst>
          </p:cNvPr>
          <p:cNvSpPr/>
          <p:nvPr/>
        </p:nvSpPr>
        <p:spPr bwMode="auto">
          <a:xfrm>
            <a:off x="681903" y="5036904"/>
            <a:ext cx="6619048" cy="603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230FFB-60AB-6F4B-B2EB-4B699BCBCD1E}"/>
              </a:ext>
            </a:extLst>
          </p:cNvPr>
          <p:cNvSpPr/>
          <p:nvPr/>
        </p:nvSpPr>
        <p:spPr bwMode="auto">
          <a:xfrm>
            <a:off x="5015880" y="3840033"/>
            <a:ext cx="3888432" cy="37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230FFB-60AB-6F4B-B2EB-4B699BCBCD1E}"/>
              </a:ext>
            </a:extLst>
          </p:cNvPr>
          <p:cNvSpPr/>
          <p:nvPr/>
        </p:nvSpPr>
        <p:spPr bwMode="auto">
          <a:xfrm>
            <a:off x="4023402" y="4455283"/>
            <a:ext cx="5312958" cy="37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7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27CF4-ED98-9AA3-3FEB-518F948EF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1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20F2F-3933-2104-E274-7A1C712619D8}"/>
              </a:ext>
            </a:extLst>
          </p:cNvPr>
          <p:cNvSpPr/>
          <p:nvPr/>
        </p:nvSpPr>
        <p:spPr bwMode="auto">
          <a:xfrm>
            <a:off x="1277684" y="3272514"/>
            <a:ext cx="5176011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450D2-F2BB-AEF3-D9D0-92EC0EF00B67}"/>
              </a:ext>
            </a:extLst>
          </p:cNvPr>
          <p:cNvSpPr/>
          <p:nvPr/>
        </p:nvSpPr>
        <p:spPr bwMode="auto">
          <a:xfrm>
            <a:off x="1268970" y="3777930"/>
            <a:ext cx="4348197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5827B-9890-976D-8D48-B4C018997F9C}"/>
              </a:ext>
            </a:extLst>
          </p:cNvPr>
          <p:cNvSpPr/>
          <p:nvPr/>
        </p:nvSpPr>
        <p:spPr bwMode="auto">
          <a:xfrm>
            <a:off x="1277684" y="4274632"/>
            <a:ext cx="2927844" cy="304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F2060-DF88-D385-311C-EB386A9D4F20}"/>
              </a:ext>
            </a:extLst>
          </p:cNvPr>
          <p:cNvSpPr/>
          <p:nvPr/>
        </p:nvSpPr>
        <p:spPr bwMode="auto">
          <a:xfrm>
            <a:off x="1312539" y="4780048"/>
            <a:ext cx="7032056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170F4-0F3E-DF4C-F377-DA6A3BAA6EE5}"/>
              </a:ext>
            </a:extLst>
          </p:cNvPr>
          <p:cNvSpPr/>
          <p:nvPr/>
        </p:nvSpPr>
        <p:spPr bwMode="auto">
          <a:xfrm>
            <a:off x="1312539" y="5268036"/>
            <a:ext cx="5724981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E372F8-E369-1117-0793-0D952C5A1C30}"/>
              </a:ext>
            </a:extLst>
          </p:cNvPr>
          <p:cNvSpPr/>
          <p:nvPr/>
        </p:nvSpPr>
        <p:spPr bwMode="auto">
          <a:xfrm>
            <a:off x="1286398" y="5773452"/>
            <a:ext cx="8770042" cy="391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74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A8AE5-5E0C-3220-49F9-BFFDF2C08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646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30029-998B-A315-D292-066886762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36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8C960-8F90-BB62-F136-5F52C62FC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3FF9C-45B3-3D8C-CE91-4D735EE021B5}"/>
              </a:ext>
            </a:extLst>
          </p:cNvPr>
          <p:cNvSpPr/>
          <p:nvPr/>
        </p:nvSpPr>
        <p:spPr bwMode="auto">
          <a:xfrm>
            <a:off x="681904" y="1067314"/>
            <a:ext cx="7923809" cy="352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43339F-0A23-9444-AC28-7C5256FFEB1F}"/>
              </a:ext>
            </a:extLst>
          </p:cNvPr>
          <p:cNvSpPr/>
          <p:nvPr/>
        </p:nvSpPr>
        <p:spPr bwMode="auto">
          <a:xfrm>
            <a:off x="681904" y="1629671"/>
            <a:ext cx="3876190" cy="32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9BEE1-BE1D-6CA8-BC70-14926AC1F58B}"/>
              </a:ext>
            </a:extLst>
          </p:cNvPr>
          <p:cNvSpPr/>
          <p:nvPr/>
        </p:nvSpPr>
        <p:spPr bwMode="auto">
          <a:xfrm>
            <a:off x="681904" y="2153902"/>
            <a:ext cx="5876190" cy="343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4CF387-B694-7B72-18F6-89851637F0BF}"/>
              </a:ext>
            </a:extLst>
          </p:cNvPr>
          <p:cNvSpPr/>
          <p:nvPr/>
        </p:nvSpPr>
        <p:spPr bwMode="auto">
          <a:xfrm>
            <a:off x="681904" y="2697195"/>
            <a:ext cx="9990476" cy="32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20A65-97C1-60C5-8416-6F4CA82CD20C}"/>
              </a:ext>
            </a:extLst>
          </p:cNvPr>
          <p:cNvSpPr/>
          <p:nvPr/>
        </p:nvSpPr>
        <p:spPr bwMode="auto">
          <a:xfrm>
            <a:off x="681904" y="3240489"/>
            <a:ext cx="4228571" cy="32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2E9DF1-3EC4-2622-2A27-F2300F23A497}"/>
              </a:ext>
            </a:extLst>
          </p:cNvPr>
          <p:cNvSpPr/>
          <p:nvPr/>
        </p:nvSpPr>
        <p:spPr bwMode="auto">
          <a:xfrm>
            <a:off x="681904" y="3783783"/>
            <a:ext cx="9904761" cy="36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F7C90F-64EC-D501-A051-DDEF32133604}"/>
              </a:ext>
            </a:extLst>
          </p:cNvPr>
          <p:cNvSpPr/>
          <p:nvPr/>
        </p:nvSpPr>
        <p:spPr bwMode="auto">
          <a:xfrm>
            <a:off x="681904" y="4327076"/>
            <a:ext cx="7923808" cy="36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D338DA-1B91-54C1-100B-F90F28D05EC9}"/>
              </a:ext>
            </a:extLst>
          </p:cNvPr>
          <p:cNvSpPr/>
          <p:nvPr/>
        </p:nvSpPr>
        <p:spPr bwMode="auto">
          <a:xfrm>
            <a:off x="263353" y="4879902"/>
            <a:ext cx="4647122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2B60BE-EEC3-5492-DE65-C93B1A2E53EA}"/>
              </a:ext>
            </a:extLst>
          </p:cNvPr>
          <p:cNvSpPr/>
          <p:nvPr/>
        </p:nvSpPr>
        <p:spPr bwMode="auto">
          <a:xfrm>
            <a:off x="681904" y="5423194"/>
            <a:ext cx="3757912" cy="46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230FFB-60AB-6F4B-B2EB-4B699BCBCD1E}"/>
              </a:ext>
            </a:extLst>
          </p:cNvPr>
          <p:cNvSpPr/>
          <p:nvPr/>
        </p:nvSpPr>
        <p:spPr bwMode="auto">
          <a:xfrm>
            <a:off x="5006736" y="4813853"/>
            <a:ext cx="3888432" cy="37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FB029-E91D-F5AF-6E9C-3FFE78EE7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98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F2810-5036-2663-5179-5AB8E3BA3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83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9900F-6F02-0968-C2C8-D45ED92F08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60FA3-64B1-FC9D-3C72-0B059162160A}"/>
              </a:ext>
            </a:extLst>
          </p:cNvPr>
          <p:cNvSpPr/>
          <p:nvPr/>
        </p:nvSpPr>
        <p:spPr bwMode="auto">
          <a:xfrm>
            <a:off x="623393" y="972001"/>
            <a:ext cx="5078780" cy="403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75C4A7-AF61-8380-9F7E-7020A03171F3}"/>
              </a:ext>
            </a:extLst>
          </p:cNvPr>
          <p:cNvSpPr/>
          <p:nvPr/>
        </p:nvSpPr>
        <p:spPr bwMode="auto">
          <a:xfrm>
            <a:off x="683365" y="1586522"/>
            <a:ext cx="3756451" cy="403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683367" y="2109324"/>
            <a:ext cx="1812234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BA8812-621D-9831-5D02-B97C5F87624C}"/>
              </a:ext>
            </a:extLst>
          </p:cNvPr>
          <p:cNvSpPr/>
          <p:nvPr/>
        </p:nvSpPr>
        <p:spPr bwMode="auto">
          <a:xfrm>
            <a:off x="683367" y="2641299"/>
            <a:ext cx="2964362" cy="32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814A5E-59AE-0E41-D551-78A5933287F7}"/>
              </a:ext>
            </a:extLst>
          </p:cNvPr>
          <p:cNvSpPr/>
          <p:nvPr/>
        </p:nvSpPr>
        <p:spPr bwMode="auto">
          <a:xfrm>
            <a:off x="335360" y="3154929"/>
            <a:ext cx="5708824" cy="33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6B6814-DA73-9094-2E39-74BB26014567}"/>
              </a:ext>
            </a:extLst>
          </p:cNvPr>
          <p:cNvSpPr/>
          <p:nvPr/>
        </p:nvSpPr>
        <p:spPr bwMode="auto">
          <a:xfrm>
            <a:off x="683366" y="3668560"/>
            <a:ext cx="6531250" cy="35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5C35AA-ECD5-8863-BFEB-AFEDB53E14C9}"/>
              </a:ext>
            </a:extLst>
          </p:cNvPr>
          <p:cNvSpPr/>
          <p:nvPr/>
        </p:nvSpPr>
        <p:spPr bwMode="auto">
          <a:xfrm>
            <a:off x="683366" y="4228050"/>
            <a:ext cx="1812235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703C8F-476E-A6D6-E022-E2DD71F51B89}"/>
              </a:ext>
            </a:extLst>
          </p:cNvPr>
          <p:cNvSpPr/>
          <p:nvPr/>
        </p:nvSpPr>
        <p:spPr bwMode="auto">
          <a:xfrm>
            <a:off x="683366" y="4769197"/>
            <a:ext cx="2172274" cy="28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F43AC40-2409-94B0-7DDC-F1D7C08DB4E1}"/>
              </a:ext>
            </a:extLst>
          </p:cNvPr>
          <p:cNvSpPr/>
          <p:nvPr/>
        </p:nvSpPr>
        <p:spPr bwMode="auto">
          <a:xfrm>
            <a:off x="683366" y="5264485"/>
            <a:ext cx="3972474" cy="32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FE62DBC-69F8-84D3-3C8B-783A13D0E75F}"/>
              </a:ext>
            </a:extLst>
          </p:cNvPr>
          <p:cNvSpPr/>
          <p:nvPr/>
        </p:nvSpPr>
        <p:spPr bwMode="auto">
          <a:xfrm>
            <a:off x="683366" y="5796458"/>
            <a:ext cx="1812235" cy="40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C21ABD-68DC-118C-C0E7-999CC695E092}"/>
              </a:ext>
            </a:extLst>
          </p:cNvPr>
          <p:cNvSpPr/>
          <p:nvPr/>
        </p:nvSpPr>
        <p:spPr bwMode="auto">
          <a:xfrm>
            <a:off x="683366" y="6300917"/>
            <a:ext cx="1812235" cy="43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230FFB-60AB-6F4B-B2EB-4B699BCBCD1E}"/>
              </a:ext>
            </a:extLst>
          </p:cNvPr>
          <p:cNvSpPr/>
          <p:nvPr/>
        </p:nvSpPr>
        <p:spPr bwMode="auto">
          <a:xfrm>
            <a:off x="4469678" y="1529198"/>
            <a:ext cx="3888432" cy="37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2561590" y="2100153"/>
            <a:ext cx="2310274" cy="319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4915792" y="2107390"/>
            <a:ext cx="3717069" cy="30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3684362" y="2604612"/>
            <a:ext cx="2843686" cy="35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2532234" y="4237222"/>
            <a:ext cx="4355854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68B0FA9-0645-9E12-7F37-C181126D06F3}"/>
              </a:ext>
            </a:extLst>
          </p:cNvPr>
          <p:cNvSpPr/>
          <p:nvPr/>
        </p:nvSpPr>
        <p:spPr bwMode="auto">
          <a:xfrm>
            <a:off x="6988164" y="4202186"/>
            <a:ext cx="1812234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4703C8F-476E-A6D6-E022-E2DD71F51B89}"/>
              </a:ext>
            </a:extLst>
          </p:cNvPr>
          <p:cNvSpPr/>
          <p:nvPr/>
        </p:nvSpPr>
        <p:spPr bwMode="auto">
          <a:xfrm>
            <a:off x="2933959" y="4782983"/>
            <a:ext cx="2172274" cy="28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703C8F-476E-A6D6-E022-E2DD71F51B89}"/>
              </a:ext>
            </a:extLst>
          </p:cNvPr>
          <p:cNvSpPr/>
          <p:nvPr/>
        </p:nvSpPr>
        <p:spPr bwMode="auto">
          <a:xfrm>
            <a:off x="4710550" y="5272370"/>
            <a:ext cx="3647560" cy="36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FE62DBC-69F8-84D3-3C8B-783A13D0E75F}"/>
              </a:ext>
            </a:extLst>
          </p:cNvPr>
          <p:cNvSpPr/>
          <p:nvPr/>
        </p:nvSpPr>
        <p:spPr bwMode="auto">
          <a:xfrm>
            <a:off x="2537242" y="5764470"/>
            <a:ext cx="3751068" cy="40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FE62DBC-69F8-84D3-3C8B-783A13D0E75F}"/>
              </a:ext>
            </a:extLst>
          </p:cNvPr>
          <p:cNvSpPr/>
          <p:nvPr/>
        </p:nvSpPr>
        <p:spPr bwMode="auto">
          <a:xfrm>
            <a:off x="6397190" y="5753871"/>
            <a:ext cx="2723146" cy="40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FE62DBC-69F8-84D3-3C8B-783A13D0E75F}"/>
              </a:ext>
            </a:extLst>
          </p:cNvPr>
          <p:cNvSpPr/>
          <p:nvPr/>
        </p:nvSpPr>
        <p:spPr bwMode="auto">
          <a:xfrm>
            <a:off x="2534158" y="6302858"/>
            <a:ext cx="4929994" cy="40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B8443-5103-EC2C-F2EE-084AE7523A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83"/>
          <a:stretch/>
        </p:blipFill>
        <p:spPr>
          <a:xfrm>
            <a:off x="720000" y="972000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040CA-FEDD-3B6D-5CDA-8BA042EFFF46}"/>
              </a:ext>
            </a:extLst>
          </p:cNvPr>
          <p:cNvSpPr/>
          <p:nvPr/>
        </p:nvSpPr>
        <p:spPr bwMode="auto">
          <a:xfrm>
            <a:off x="10577142" y="2124478"/>
            <a:ext cx="285714" cy="30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8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13A2C-67E1-7D02-480C-47C114E69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FEF0C-D431-DA18-2204-E3BAE4B29D7C}"/>
              </a:ext>
            </a:extLst>
          </p:cNvPr>
          <p:cNvSpPr/>
          <p:nvPr/>
        </p:nvSpPr>
        <p:spPr bwMode="auto">
          <a:xfrm>
            <a:off x="683663" y="1071936"/>
            <a:ext cx="8021391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9BFCF3-F3CE-E0F4-B049-55AC9E33C93D}"/>
              </a:ext>
            </a:extLst>
          </p:cNvPr>
          <p:cNvSpPr/>
          <p:nvPr/>
        </p:nvSpPr>
        <p:spPr bwMode="auto">
          <a:xfrm>
            <a:off x="3359696" y="1598436"/>
            <a:ext cx="4248471" cy="253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FF60BE-3480-8969-D162-8F858DF941ED}"/>
              </a:ext>
            </a:extLst>
          </p:cNvPr>
          <p:cNvSpPr/>
          <p:nvPr/>
        </p:nvSpPr>
        <p:spPr bwMode="auto">
          <a:xfrm>
            <a:off x="479377" y="4242662"/>
            <a:ext cx="3816423" cy="32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910CF2-3C48-F34C-79AF-25A98FE21E3D}"/>
              </a:ext>
            </a:extLst>
          </p:cNvPr>
          <p:cNvSpPr/>
          <p:nvPr/>
        </p:nvSpPr>
        <p:spPr bwMode="auto">
          <a:xfrm>
            <a:off x="683663" y="4787772"/>
            <a:ext cx="2906959" cy="28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403BBDA-052B-91A1-787A-EF939FA8C097}"/>
              </a:ext>
            </a:extLst>
          </p:cNvPr>
          <p:cNvSpPr/>
          <p:nvPr/>
        </p:nvSpPr>
        <p:spPr bwMode="auto">
          <a:xfrm>
            <a:off x="683663" y="5305627"/>
            <a:ext cx="3828161" cy="29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620E9F3-50B5-87AF-1BF0-9BE444B1B64B}"/>
              </a:ext>
            </a:extLst>
          </p:cNvPr>
          <p:cNvSpPr/>
          <p:nvPr/>
        </p:nvSpPr>
        <p:spPr bwMode="auto">
          <a:xfrm>
            <a:off x="683663" y="5814397"/>
            <a:ext cx="1811937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E438ABD-8906-B6BD-A2F4-50D155D0B770}"/>
              </a:ext>
            </a:extLst>
          </p:cNvPr>
          <p:cNvSpPr/>
          <p:nvPr/>
        </p:nvSpPr>
        <p:spPr bwMode="auto">
          <a:xfrm>
            <a:off x="683663" y="6377678"/>
            <a:ext cx="3972178" cy="25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FF60BE-3480-8969-D162-8F858DF941ED}"/>
              </a:ext>
            </a:extLst>
          </p:cNvPr>
          <p:cNvSpPr/>
          <p:nvPr/>
        </p:nvSpPr>
        <p:spPr bwMode="auto">
          <a:xfrm>
            <a:off x="4332137" y="4242662"/>
            <a:ext cx="3816423" cy="32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FF60BE-3480-8969-D162-8F858DF941ED}"/>
              </a:ext>
            </a:extLst>
          </p:cNvPr>
          <p:cNvSpPr/>
          <p:nvPr/>
        </p:nvSpPr>
        <p:spPr bwMode="auto">
          <a:xfrm>
            <a:off x="4548161" y="5278430"/>
            <a:ext cx="5292255" cy="32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20E9F3-50B5-87AF-1BF0-9BE444B1B64B}"/>
              </a:ext>
            </a:extLst>
          </p:cNvPr>
          <p:cNvSpPr/>
          <p:nvPr/>
        </p:nvSpPr>
        <p:spPr bwMode="auto">
          <a:xfrm>
            <a:off x="2531937" y="5829204"/>
            <a:ext cx="1763863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20E9F3-50B5-87AF-1BF0-9BE444B1B64B}"/>
              </a:ext>
            </a:extLst>
          </p:cNvPr>
          <p:cNvSpPr/>
          <p:nvPr/>
        </p:nvSpPr>
        <p:spPr bwMode="auto">
          <a:xfrm>
            <a:off x="4337129" y="5817701"/>
            <a:ext cx="3811431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20E9F3-50B5-87AF-1BF0-9BE444B1B64B}"/>
              </a:ext>
            </a:extLst>
          </p:cNvPr>
          <p:cNvSpPr/>
          <p:nvPr/>
        </p:nvSpPr>
        <p:spPr bwMode="auto">
          <a:xfrm>
            <a:off x="4699458" y="6367279"/>
            <a:ext cx="4564894" cy="26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58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12452-DDB4-81FC-6177-2A827D66B2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4091348"/>
            <a:ext cx="2444816" cy="2766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F833B1-EB24-4C6F-CF7F-DA68616926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09"/>
          <a:stretch/>
        </p:blipFill>
        <p:spPr>
          <a:xfrm>
            <a:off x="479976" y="1340768"/>
            <a:ext cx="10800000" cy="1691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39A5D-17B8-66CA-8050-2B88BD9EC609}"/>
              </a:ext>
            </a:extLst>
          </p:cNvPr>
          <p:cNvSpPr/>
          <p:nvPr/>
        </p:nvSpPr>
        <p:spPr bwMode="auto">
          <a:xfrm>
            <a:off x="10200456" y="1891081"/>
            <a:ext cx="432048" cy="4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77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60435-16FA-A4A3-EF0B-6F137D821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FF0BB-C4D7-715B-D4F1-E7359332B86D}"/>
              </a:ext>
            </a:extLst>
          </p:cNvPr>
          <p:cNvSpPr/>
          <p:nvPr/>
        </p:nvSpPr>
        <p:spPr bwMode="auto">
          <a:xfrm>
            <a:off x="10586666" y="2917893"/>
            <a:ext cx="266666" cy="286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7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A7B12-3210-DEB1-F109-55C116183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F184A0-5B12-07F3-A6BF-52DBF8D11A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0800000" cy="124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15EA1-857B-05F4-89B6-B863F07A59BE}"/>
              </a:ext>
            </a:extLst>
          </p:cNvPr>
          <p:cNvSpPr/>
          <p:nvPr/>
        </p:nvSpPr>
        <p:spPr bwMode="auto">
          <a:xfrm>
            <a:off x="10618503" y="1929868"/>
            <a:ext cx="333333" cy="286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30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C4A64-18D8-06FD-0CE7-D838A018ED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68"/>
          <a:stretch/>
        </p:blipFill>
        <p:spPr>
          <a:xfrm>
            <a:off x="720000" y="972000"/>
            <a:ext cx="10800000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435C9-2F8C-58FC-6945-E14B38CD2DA1}"/>
              </a:ext>
            </a:extLst>
          </p:cNvPr>
          <p:cNvSpPr/>
          <p:nvPr/>
        </p:nvSpPr>
        <p:spPr bwMode="auto">
          <a:xfrm>
            <a:off x="10586666" y="2345150"/>
            <a:ext cx="276190" cy="28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3E2F730-8AE6-1D28-12B9-873BBFA874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501009"/>
            <a:ext cx="2541596" cy="228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567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C4A64-18D8-06FD-0CE7-D838A018ED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21"/>
          <a:stretch/>
        </p:blipFill>
        <p:spPr>
          <a:xfrm>
            <a:off x="696000" y="1268760"/>
            <a:ext cx="10800000" cy="237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E635F7-2AFB-28B2-D74F-5D7BACD8B25F}"/>
              </a:ext>
            </a:extLst>
          </p:cNvPr>
          <p:cNvSpPr/>
          <p:nvPr/>
        </p:nvSpPr>
        <p:spPr bwMode="auto">
          <a:xfrm>
            <a:off x="10553142" y="1968099"/>
            <a:ext cx="295238" cy="28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21922-EEBC-011B-875B-080567802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51C915-D735-C572-29C8-D66D8BF3849F}"/>
              </a:ext>
            </a:extLst>
          </p:cNvPr>
          <p:cNvSpPr/>
          <p:nvPr/>
        </p:nvSpPr>
        <p:spPr bwMode="auto">
          <a:xfrm>
            <a:off x="10567619" y="4053557"/>
            <a:ext cx="285715" cy="30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249AA0-DD63-E3FA-8A33-804AE358DC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5153" y="4653136"/>
            <a:ext cx="2116362" cy="207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600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2023-10-17T14:09:41Z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