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20" r:id="rId3"/>
    <p:sldId id="418" r:id="rId4"/>
    <p:sldId id="417" r:id="rId5"/>
    <p:sldId id="416" r:id="rId6"/>
    <p:sldId id="415" r:id="rId7"/>
    <p:sldId id="414" r:id="rId8"/>
    <p:sldId id="413" r:id="rId9"/>
    <p:sldId id="410" r:id="rId10"/>
    <p:sldId id="409" r:id="rId11"/>
    <p:sldId id="407" r:id="rId12"/>
    <p:sldId id="406" r:id="rId13"/>
    <p:sldId id="405" r:id="rId14"/>
    <p:sldId id="404" r:id="rId15"/>
    <p:sldId id="403" r:id="rId16"/>
    <p:sldId id="398" r:id="rId17"/>
    <p:sldId id="397" r:id="rId18"/>
    <p:sldId id="396" r:id="rId19"/>
    <p:sldId id="395" r:id="rId20"/>
    <p:sldId id="394" r:id="rId21"/>
    <p:sldId id="393" r:id="rId22"/>
    <p:sldId id="392" r:id="rId23"/>
    <p:sldId id="391" r:id="rId24"/>
    <p:sldId id="390" r:id="rId25"/>
    <p:sldId id="389" r:id="rId26"/>
    <p:sldId id="388" r:id="rId27"/>
    <p:sldId id="387" r:id="rId28"/>
    <p:sldId id="386" r:id="rId29"/>
    <p:sldId id="385" r:id="rId30"/>
    <p:sldId id="384" r:id="rId31"/>
    <p:sldId id="383" r:id="rId32"/>
    <p:sldId id="382" r:id="rId33"/>
    <p:sldId id="381" r:id="rId34"/>
    <p:sldId id="380" r:id="rId35"/>
    <p:sldId id="379" r:id="rId36"/>
    <p:sldId id="378" r:id="rId37"/>
    <p:sldId id="377" r:id="rId38"/>
    <p:sldId id="376" r:id="rId39"/>
    <p:sldId id="375" r:id="rId40"/>
    <p:sldId id="374" r:id="rId41"/>
    <p:sldId id="373" r:id="rId42"/>
    <p:sldId id="372" r:id="rId43"/>
    <p:sldId id="371" r:id="rId44"/>
    <p:sldId id="370" r:id="rId45"/>
    <p:sldId id="369" r:id="rId46"/>
    <p:sldId id="368" r:id="rId47"/>
    <p:sldId id="367" r:id="rId48"/>
    <p:sldId id="366" r:id="rId49"/>
    <p:sldId id="365" r:id="rId50"/>
    <p:sldId id="364" r:id="rId5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420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3D8B85-E3F5-FABB-1D11-2F33DA85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053788"/>
            <a:ext cx="10800000" cy="2750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F02A4D-3119-BEF9-4861-698AB9256D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5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8246D63-E3C8-E7D3-8038-0E895E7D283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037874"/>
            <a:ext cx="10800000" cy="3985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0CDC37-AA1A-9B2C-6994-43BEA14BA08F}"/>
              </a:ext>
            </a:extLst>
          </p:cNvPr>
          <p:cNvSpPr/>
          <p:nvPr/>
        </p:nvSpPr>
        <p:spPr bwMode="auto">
          <a:xfrm>
            <a:off x="10562519" y="3219013"/>
            <a:ext cx="333333" cy="286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90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241DB0-36C1-705B-3824-C5909E6E9C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4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6FC934-E4A5-D2B7-FFCF-F5FB6B2C8F79}"/>
              </a:ext>
            </a:extLst>
          </p:cNvPr>
          <p:cNvSpPr/>
          <p:nvPr/>
        </p:nvSpPr>
        <p:spPr bwMode="auto">
          <a:xfrm>
            <a:off x="5700952" y="3140443"/>
            <a:ext cx="247619" cy="286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636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A5A405-375D-02B2-0805-D2699F740E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69B0ED-8D42-2166-A1D0-0E13B5C272BF}"/>
              </a:ext>
            </a:extLst>
          </p:cNvPr>
          <p:cNvSpPr/>
          <p:nvPr/>
        </p:nvSpPr>
        <p:spPr bwMode="auto">
          <a:xfrm>
            <a:off x="7104112" y="4797152"/>
            <a:ext cx="864095" cy="969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93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FF4690-F89B-C7DC-3C8D-8467773BB0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6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E3D82E-4D18-2A11-0465-C0A2011BC384}"/>
              </a:ext>
            </a:extLst>
          </p:cNvPr>
          <p:cNvSpPr/>
          <p:nvPr/>
        </p:nvSpPr>
        <p:spPr bwMode="auto">
          <a:xfrm>
            <a:off x="1729523" y="2191726"/>
            <a:ext cx="1142857" cy="743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A524B7-AA5A-939A-2782-2401F4325547}"/>
              </a:ext>
            </a:extLst>
          </p:cNvPr>
          <p:cNvSpPr/>
          <p:nvPr/>
        </p:nvSpPr>
        <p:spPr bwMode="auto">
          <a:xfrm>
            <a:off x="9643809" y="3573446"/>
            <a:ext cx="761904" cy="362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42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880B24-F2CD-DBF4-C9F4-32F805A36E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D90977-2D2E-9B6B-C959-0E57C461519C}"/>
              </a:ext>
            </a:extLst>
          </p:cNvPr>
          <p:cNvSpPr/>
          <p:nvPr/>
        </p:nvSpPr>
        <p:spPr bwMode="auto">
          <a:xfrm>
            <a:off x="8900952" y="2156362"/>
            <a:ext cx="2390476" cy="382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440791-E314-43FB-B7CA-E62D8F5D78BA}"/>
              </a:ext>
            </a:extLst>
          </p:cNvPr>
          <p:cNvSpPr/>
          <p:nvPr/>
        </p:nvSpPr>
        <p:spPr bwMode="auto">
          <a:xfrm>
            <a:off x="1377142" y="2996953"/>
            <a:ext cx="4574842" cy="54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82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86E762-249E-3CE9-0083-B5DFEDE1CF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6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37040C-4237-9616-6BC7-9164F6DDC610}"/>
              </a:ext>
            </a:extLst>
          </p:cNvPr>
          <p:cNvSpPr/>
          <p:nvPr/>
        </p:nvSpPr>
        <p:spPr bwMode="auto">
          <a:xfrm>
            <a:off x="7176121" y="2924944"/>
            <a:ext cx="2286736" cy="912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8FE15C4-397B-759F-9CD1-1FA7C572C7A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4293096"/>
            <a:ext cx="10800000" cy="770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932F377-3AB3-0F34-5A77-5B2B03793A1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3212976"/>
            <a:ext cx="2671364" cy="3438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058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EF6363-F7AB-6EB7-0760-95F6933ED0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F084E7-6EB9-0CAC-9834-6D94A4E3E52B}"/>
              </a:ext>
            </a:extLst>
          </p:cNvPr>
          <p:cNvSpPr/>
          <p:nvPr/>
        </p:nvSpPr>
        <p:spPr bwMode="auto">
          <a:xfrm>
            <a:off x="8348571" y="3643536"/>
            <a:ext cx="257142" cy="286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1CD6DFF-8926-9279-1CC5-B4416454902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360" y="2996952"/>
            <a:ext cx="3164010" cy="3582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82972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5306C2-F27D-248B-F3E2-4118B13057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5F7DDA-1102-ADF6-8B17-186874ED962E}"/>
              </a:ext>
            </a:extLst>
          </p:cNvPr>
          <p:cNvSpPr/>
          <p:nvPr/>
        </p:nvSpPr>
        <p:spPr bwMode="auto">
          <a:xfrm>
            <a:off x="7958095" y="4049717"/>
            <a:ext cx="847619" cy="381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7CE4EBE-3B3C-01D3-CAE2-27B20F1D938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352" y="2996952"/>
            <a:ext cx="3067480" cy="3582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9083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5FABF0-D214-A1BE-FF49-4CB2EDF491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2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39497B-F1E1-B98E-53CA-3609760523CE}"/>
              </a:ext>
            </a:extLst>
          </p:cNvPr>
          <p:cNvSpPr/>
          <p:nvPr/>
        </p:nvSpPr>
        <p:spPr bwMode="auto">
          <a:xfrm>
            <a:off x="1267906" y="3625774"/>
            <a:ext cx="4180022" cy="487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DCA22D-E2A6-5CE0-060A-8DC37D910963}"/>
              </a:ext>
            </a:extLst>
          </p:cNvPr>
          <p:cNvSpPr/>
          <p:nvPr/>
        </p:nvSpPr>
        <p:spPr bwMode="auto">
          <a:xfrm>
            <a:off x="1293997" y="4626380"/>
            <a:ext cx="2469929" cy="295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ABE0CA-8D9E-DF12-C1E6-B75B34BEA3D8}"/>
              </a:ext>
            </a:extLst>
          </p:cNvPr>
          <p:cNvSpPr/>
          <p:nvPr/>
        </p:nvSpPr>
        <p:spPr bwMode="auto">
          <a:xfrm>
            <a:off x="1293997" y="5435564"/>
            <a:ext cx="2061173" cy="295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EE356C-B03E-060B-DF35-00A99331C917}"/>
              </a:ext>
            </a:extLst>
          </p:cNvPr>
          <p:cNvSpPr/>
          <p:nvPr/>
        </p:nvSpPr>
        <p:spPr bwMode="auto">
          <a:xfrm>
            <a:off x="983432" y="6244748"/>
            <a:ext cx="5112567" cy="487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77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854778-B448-766E-2563-535235B51B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1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B7828F-6093-8FAB-B5FB-025277DC5DA1}"/>
              </a:ext>
            </a:extLst>
          </p:cNvPr>
          <p:cNvSpPr/>
          <p:nvPr/>
        </p:nvSpPr>
        <p:spPr bwMode="auto">
          <a:xfrm>
            <a:off x="681904" y="1916832"/>
            <a:ext cx="4982048" cy="571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A1BA5B-BDC9-9251-4256-F75FCB34FBFB}"/>
              </a:ext>
            </a:extLst>
          </p:cNvPr>
          <p:cNvSpPr/>
          <p:nvPr/>
        </p:nvSpPr>
        <p:spPr bwMode="auto">
          <a:xfrm>
            <a:off x="681904" y="3051046"/>
            <a:ext cx="3990476" cy="314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830027-0948-7368-D6B7-8DCFF4D99315}"/>
              </a:ext>
            </a:extLst>
          </p:cNvPr>
          <p:cNvSpPr/>
          <p:nvPr/>
        </p:nvSpPr>
        <p:spPr bwMode="auto">
          <a:xfrm>
            <a:off x="681904" y="3937979"/>
            <a:ext cx="3447619" cy="314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5B6FC4-4D4D-4DDA-FBEA-975D2891D23B}"/>
              </a:ext>
            </a:extLst>
          </p:cNvPr>
          <p:cNvSpPr/>
          <p:nvPr/>
        </p:nvSpPr>
        <p:spPr bwMode="auto">
          <a:xfrm>
            <a:off x="681904" y="4815375"/>
            <a:ext cx="3447619" cy="314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529F1D-4F92-79A9-A2AC-CE96CE7D6097}"/>
              </a:ext>
            </a:extLst>
          </p:cNvPr>
          <p:cNvSpPr/>
          <p:nvPr/>
        </p:nvSpPr>
        <p:spPr bwMode="auto">
          <a:xfrm>
            <a:off x="681904" y="5589240"/>
            <a:ext cx="3037832" cy="914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65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F342BA-7D29-F717-1511-69996B74A9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86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AB2AD12-4809-08B9-B8E9-C9FF09D7874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58247"/>
            <a:ext cx="10800000" cy="4663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8AD9DF-BE87-0106-C33F-E6090D0AFC0F}"/>
              </a:ext>
            </a:extLst>
          </p:cNvPr>
          <p:cNvSpPr/>
          <p:nvPr/>
        </p:nvSpPr>
        <p:spPr bwMode="auto">
          <a:xfrm>
            <a:off x="10558095" y="2048983"/>
            <a:ext cx="304761" cy="295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26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C386F6-A981-A47A-E763-BFEB5A8A20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7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7160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A79A08-2EF3-F403-1849-F339A8B35A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6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63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6706E6-B34D-EA9C-1325-0977853160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88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D21BE3-8791-90AC-2D47-FD7347139E27}"/>
              </a:ext>
            </a:extLst>
          </p:cNvPr>
          <p:cNvSpPr/>
          <p:nvPr/>
        </p:nvSpPr>
        <p:spPr bwMode="auto">
          <a:xfrm>
            <a:off x="686352" y="1174105"/>
            <a:ext cx="3249407" cy="479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0A4294-3CD3-8184-3EA8-585E0D16848E}"/>
              </a:ext>
            </a:extLst>
          </p:cNvPr>
          <p:cNvSpPr/>
          <p:nvPr/>
        </p:nvSpPr>
        <p:spPr bwMode="auto">
          <a:xfrm>
            <a:off x="1991544" y="1932000"/>
            <a:ext cx="5688631" cy="1280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0F8FB55-D8E8-BB15-5512-32813BE63783}"/>
              </a:ext>
            </a:extLst>
          </p:cNvPr>
          <p:cNvSpPr/>
          <p:nvPr/>
        </p:nvSpPr>
        <p:spPr bwMode="auto">
          <a:xfrm>
            <a:off x="686353" y="3422526"/>
            <a:ext cx="3448779" cy="29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9C7F4E5-39CD-ED4D-CB15-B5A8CF5AAD88}"/>
              </a:ext>
            </a:extLst>
          </p:cNvPr>
          <p:cNvSpPr/>
          <p:nvPr/>
        </p:nvSpPr>
        <p:spPr bwMode="auto">
          <a:xfrm>
            <a:off x="686353" y="4289894"/>
            <a:ext cx="6628385" cy="29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1132266-792C-0D44-E740-084CD8B16EB4}"/>
              </a:ext>
            </a:extLst>
          </p:cNvPr>
          <p:cNvSpPr/>
          <p:nvPr/>
        </p:nvSpPr>
        <p:spPr bwMode="auto">
          <a:xfrm>
            <a:off x="686353" y="5165684"/>
            <a:ext cx="8361187" cy="29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06C2010-603B-976C-AA80-1E3DB7654AAC}"/>
              </a:ext>
            </a:extLst>
          </p:cNvPr>
          <p:cNvSpPr/>
          <p:nvPr/>
        </p:nvSpPr>
        <p:spPr bwMode="auto">
          <a:xfrm>
            <a:off x="686353" y="6041474"/>
            <a:ext cx="7497879" cy="69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419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8" grpId="0" animBg="1"/>
      <p:bldP spid="19" grpId="0" animBg="1"/>
      <p:bldP spid="20" grpId="0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998650-4134-B72F-0FD8-C6AF25F9D0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0272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7D46F6-9527-B953-E1D5-C82944CE72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0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4C1499-8D4F-EE58-1E9A-67D8A76D2306}"/>
              </a:ext>
            </a:extLst>
          </p:cNvPr>
          <p:cNvSpPr/>
          <p:nvPr/>
        </p:nvSpPr>
        <p:spPr bwMode="auto">
          <a:xfrm>
            <a:off x="681904" y="1277396"/>
            <a:ext cx="3714285" cy="324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4AB327-577B-4F77-2D4B-543E311B4271}"/>
              </a:ext>
            </a:extLst>
          </p:cNvPr>
          <p:cNvSpPr/>
          <p:nvPr/>
        </p:nvSpPr>
        <p:spPr bwMode="auto">
          <a:xfrm>
            <a:off x="681904" y="2164955"/>
            <a:ext cx="2533775" cy="324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C32618-364C-3C2C-7499-05DE1F4833A8}"/>
              </a:ext>
            </a:extLst>
          </p:cNvPr>
          <p:cNvSpPr/>
          <p:nvPr/>
        </p:nvSpPr>
        <p:spPr bwMode="auto">
          <a:xfrm>
            <a:off x="3215679" y="2164955"/>
            <a:ext cx="2037653" cy="305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0B6ABF-7481-BAAC-82AC-2E44CBB8165D}"/>
              </a:ext>
            </a:extLst>
          </p:cNvPr>
          <p:cNvSpPr/>
          <p:nvPr/>
        </p:nvSpPr>
        <p:spPr bwMode="auto">
          <a:xfrm>
            <a:off x="681904" y="3042970"/>
            <a:ext cx="2085714" cy="314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C2AFB1-A4DA-CE43-3413-B013C095EFE4}"/>
              </a:ext>
            </a:extLst>
          </p:cNvPr>
          <p:cNvSpPr/>
          <p:nvPr/>
        </p:nvSpPr>
        <p:spPr bwMode="auto">
          <a:xfrm>
            <a:off x="681904" y="3987790"/>
            <a:ext cx="2152380" cy="648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807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077283-AF6B-1829-2028-36F4C584AC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27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535321-0F2F-2CE8-6C29-F60DCDA4D8B9}"/>
              </a:ext>
            </a:extLst>
          </p:cNvPr>
          <p:cNvSpPr/>
          <p:nvPr/>
        </p:nvSpPr>
        <p:spPr bwMode="auto">
          <a:xfrm>
            <a:off x="682988" y="1286855"/>
            <a:ext cx="6925180" cy="311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047C4A-6D06-202D-A7E4-7C3154542345}"/>
              </a:ext>
            </a:extLst>
          </p:cNvPr>
          <p:cNvSpPr/>
          <p:nvPr/>
        </p:nvSpPr>
        <p:spPr bwMode="auto">
          <a:xfrm>
            <a:off x="682988" y="2231421"/>
            <a:ext cx="3349521" cy="685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E4CA11-D838-FD73-B1FB-B7E1835A83BB}"/>
              </a:ext>
            </a:extLst>
          </p:cNvPr>
          <p:cNvSpPr/>
          <p:nvPr/>
        </p:nvSpPr>
        <p:spPr bwMode="auto">
          <a:xfrm>
            <a:off x="682988" y="3574186"/>
            <a:ext cx="6781164" cy="722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4A4024-39DE-4F6B-E1E6-E042F40D699E}"/>
              </a:ext>
            </a:extLst>
          </p:cNvPr>
          <p:cNvSpPr/>
          <p:nvPr/>
        </p:nvSpPr>
        <p:spPr bwMode="auto">
          <a:xfrm>
            <a:off x="682988" y="4926212"/>
            <a:ext cx="3349521" cy="33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787722-22B3-11D1-69AB-B189D32020E3}"/>
              </a:ext>
            </a:extLst>
          </p:cNvPr>
          <p:cNvSpPr/>
          <p:nvPr/>
        </p:nvSpPr>
        <p:spPr bwMode="auto">
          <a:xfrm>
            <a:off x="682988" y="5889299"/>
            <a:ext cx="6106863" cy="842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7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BA4429-EA63-24B8-65DB-40474F2F83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155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5A2274-E936-A88F-1A9E-BA7E818F7D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2BA47B-3BE3-0584-C233-8A63A42747FA}"/>
              </a:ext>
            </a:extLst>
          </p:cNvPr>
          <p:cNvSpPr/>
          <p:nvPr/>
        </p:nvSpPr>
        <p:spPr bwMode="auto">
          <a:xfrm>
            <a:off x="681904" y="1124744"/>
            <a:ext cx="5918152" cy="548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1A9D2D-8626-395D-D18D-EFC1DF7582E2}"/>
              </a:ext>
            </a:extLst>
          </p:cNvPr>
          <p:cNvSpPr/>
          <p:nvPr/>
        </p:nvSpPr>
        <p:spPr bwMode="auto">
          <a:xfrm>
            <a:off x="681904" y="2106097"/>
            <a:ext cx="5219047" cy="295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CE4A48-3CEA-93A1-19E5-EF4B62F2C9AC}"/>
              </a:ext>
            </a:extLst>
          </p:cNvPr>
          <p:cNvSpPr/>
          <p:nvPr/>
        </p:nvSpPr>
        <p:spPr bwMode="auto">
          <a:xfrm>
            <a:off x="681904" y="3030529"/>
            <a:ext cx="5085714" cy="324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DDD158-0846-02BF-A006-0F348CB5039A}"/>
              </a:ext>
            </a:extLst>
          </p:cNvPr>
          <p:cNvSpPr/>
          <p:nvPr/>
        </p:nvSpPr>
        <p:spPr bwMode="auto">
          <a:xfrm>
            <a:off x="681904" y="4002613"/>
            <a:ext cx="1857142" cy="257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889490-4ACF-F718-707D-87601DFE4E6D}"/>
              </a:ext>
            </a:extLst>
          </p:cNvPr>
          <p:cNvSpPr/>
          <p:nvPr/>
        </p:nvSpPr>
        <p:spPr bwMode="auto">
          <a:xfrm>
            <a:off x="681904" y="4888924"/>
            <a:ext cx="3904761" cy="295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35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8C3FD5-9D3D-28E4-C49A-3C51854FC9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C07F38-BE7B-0B96-ED03-19858943F2F4}"/>
              </a:ext>
            </a:extLst>
          </p:cNvPr>
          <p:cNvSpPr/>
          <p:nvPr/>
        </p:nvSpPr>
        <p:spPr bwMode="auto">
          <a:xfrm>
            <a:off x="681904" y="1200774"/>
            <a:ext cx="9086504" cy="433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B1754C-60FA-6945-07C1-F3D260A1E5FC}"/>
              </a:ext>
            </a:extLst>
          </p:cNvPr>
          <p:cNvSpPr/>
          <p:nvPr/>
        </p:nvSpPr>
        <p:spPr bwMode="auto">
          <a:xfrm>
            <a:off x="681904" y="2125404"/>
            <a:ext cx="4323809" cy="324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97E56B-7BFA-8D8F-C399-086FEB3673E6}"/>
              </a:ext>
            </a:extLst>
          </p:cNvPr>
          <p:cNvSpPr/>
          <p:nvPr/>
        </p:nvSpPr>
        <p:spPr bwMode="auto">
          <a:xfrm>
            <a:off x="681904" y="3040502"/>
            <a:ext cx="1809523" cy="343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BA8EDA-F7A5-E2AE-91D3-74738DE160E5}"/>
              </a:ext>
            </a:extLst>
          </p:cNvPr>
          <p:cNvSpPr/>
          <p:nvPr/>
        </p:nvSpPr>
        <p:spPr bwMode="auto">
          <a:xfrm>
            <a:off x="681904" y="3955600"/>
            <a:ext cx="2190476" cy="343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ED5FD4-42E3-EF72-1CBF-5B58AF571364}"/>
              </a:ext>
            </a:extLst>
          </p:cNvPr>
          <p:cNvSpPr/>
          <p:nvPr/>
        </p:nvSpPr>
        <p:spPr bwMode="auto">
          <a:xfrm>
            <a:off x="681904" y="4880231"/>
            <a:ext cx="1857142" cy="343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B1E008-FCDD-BCEF-AEB4-C0A172F5730A}"/>
              </a:ext>
            </a:extLst>
          </p:cNvPr>
          <p:cNvSpPr/>
          <p:nvPr/>
        </p:nvSpPr>
        <p:spPr bwMode="auto">
          <a:xfrm>
            <a:off x="681904" y="5804861"/>
            <a:ext cx="4914285" cy="343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631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AD7B43-8677-27B1-9E53-21ADFAF3CB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5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774FDD-A064-7783-95B8-C44507E50560}"/>
              </a:ext>
            </a:extLst>
          </p:cNvPr>
          <p:cNvSpPr/>
          <p:nvPr/>
        </p:nvSpPr>
        <p:spPr bwMode="auto">
          <a:xfrm>
            <a:off x="335361" y="1210206"/>
            <a:ext cx="5146544" cy="490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6385B9-DCB4-FFA0-6E48-9EAC2DAB9E11}"/>
              </a:ext>
            </a:extLst>
          </p:cNvPr>
          <p:cNvSpPr/>
          <p:nvPr/>
        </p:nvSpPr>
        <p:spPr bwMode="auto">
          <a:xfrm>
            <a:off x="681904" y="2143975"/>
            <a:ext cx="3152380" cy="314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0EEB87-8ADE-BE2F-0241-0792A3DB2022}"/>
              </a:ext>
            </a:extLst>
          </p:cNvPr>
          <p:cNvSpPr/>
          <p:nvPr/>
        </p:nvSpPr>
        <p:spPr bwMode="auto">
          <a:xfrm>
            <a:off x="407368" y="3049158"/>
            <a:ext cx="4722155" cy="379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88B83B-1FA8-0F55-6A8A-C9DF6946006F}"/>
              </a:ext>
            </a:extLst>
          </p:cNvPr>
          <p:cNvSpPr/>
          <p:nvPr/>
        </p:nvSpPr>
        <p:spPr bwMode="auto">
          <a:xfrm>
            <a:off x="681904" y="3973400"/>
            <a:ext cx="3723809" cy="333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FD710D-DAF5-E28F-2FF8-50845DD3F5A7}"/>
              </a:ext>
            </a:extLst>
          </p:cNvPr>
          <p:cNvSpPr/>
          <p:nvPr/>
        </p:nvSpPr>
        <p:spPr bwMode="auto">
          <a:xfrm>
            <a:off x="681904" y="4907169"/>
            <a:ext cx="2438095" cy="304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F38B8A1-856C-1B64-CDA1-6829F3B200FF}"/>
              </a:ext>
            </a:extLst>
          </p:cNvPr>
          <p:cNvSpPr/>
          <p:nvPr/>
        </p:nvSpPr>
        <p:spPr bwMode="auto">
          <a:xfrm>
            <a:off x="681904" y="5812354"/>
            <a:ext cx="3742857" cy="333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076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7CAD85-EC47-642E-76DB-D8ACB4487D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2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3220E8-9784-6ACF-EF0E-8C1756FF496D}"/>
              </a:ext>
            </a:extLst>
          </p:cNvPr>
          <p:cNvSpPr/>
          <p:nvPr/>
        </p:nvSpPr>
        <p:spPr bwMode="auto">
          <a:xfrm>
            <a:off x="10548571" y="2116176"/>
            <a:ext cx="333333" cy="295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8E89F8-9432-59FE-4060-9CCC592013F2}"/>
              </a:ext>
            </a:extLst>
          </p:cNvPr>
          <p:cNvSpPr/>
          <p:nvPr/>
        </p:nvSpPr>
        <p:spPr bwMode="auto">
          <a:xfrm>
            <a:off x="10586666" y="4919409"/>
            <a:ext cx="276190" cy="295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8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323F05-37FA-189E-E62A-F91271A0EC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6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6237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3B2CD9-2543-7C28-8D83-E26D0CE929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3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8728C0-D672-9361-CE27-D217684BBF1D}"/>
              </a:ext>
            </a:extLst>
          </p:cNvPr>
          <p:cNvSpPr/>
          <p:nvPr/>
        </p:nvSpPr>
        <p:spPr bwMode="auto">
          <a:xfrm>
            <a:off x="681904" y="2116239"/>
            <a:ext cx="3590476" cy="30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8DCA0F-834F-B858-D2DD-762EFFB447EA}"/>
              </a:ext>
            </a:extLst>
          </p:cNvPr>
          <p:cNvSpPr/>
          <p:nvPr/>
        </p:nvSpPr>
        <p:spPr bwMode="auto">
          <a:xfrm>
            <a:off x="681904" y="2993489"/>
            <a:ext cx="2371428" cy="31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3D883C1-4186-59C3-9361-82726CAE9A6A}"/>
              </a:ext>
            </a:extLst>
          </p:cNvPr>
          <p:cNvSpPr/>
          <p:nvPr/>
        </p:nvSpPr>
        <p:spPr bwMode="auto">
          <a:xfrm>
            <a:off x="681904" y="3918416"/>
            <a:ext cx="1819047" cy="266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0947ED-DC41-8821-6547-4DA5C9E13CB3}"/>
              </a:ext>
            </a:extLst>
          </p:cNvPr>
          <p:cNvSpPr/>
          <p:nvPr/>
        </p:nvSpPr>
        <p:spPr bwMode="auto">
          <a:xfrm>
            <a:off x="681904" y="4852879"/>
            <a:ext cx="1809523" cy="257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60A28262-003B-6F2F-FCB7-9A16945B85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2043122"/>
            <a:ext cx="3282240" cy="2015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649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A7BCEE-35F1-FFD1-D560-C816AF435D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1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3083E7-7717-F48F-634B-F6EDC0301296}"/>
              </a:ext>
            </a:extLst>
          </p:cNvPr>
          <p:cNvSpPr/>
          <p:nvPr/>
        </p:nvSpPr>
        <p:spPr bwMode="auto">
          <a:xfrm>
            <a:off x="681904" y="1296604"/>
            <a:ext cx="2476190" cy="305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3E8B9E-7D32-36A7-62C1-AE5491ECAA9B}"/>
              </a:ext>
            </a:extLst>
          </p:cNvPr>
          <p:cNvSpPr/>
          <p:nvPr/>
        </p:nvSpPr>
        <p:spPr bwMode="auto">
          <a:xfrm>
            <a:off x="407368" y="2060848"/>
            <a:ext cx="2769774" cy="44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FEC180-08E8-CE2F-AE84-32CC922641F3}"/>
              </a:ext>
            </a:extLst>
          </p:cNvPr>
          <p:cNvSpPr/>
          <p:nvPr/>
        </p:nvSpPr>
        <p:spPr bwMode="auto">
          <a:xfrm>
            <a:off x="681904" y="3129663"/>
            <a:ext cx="2028571" cy="295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ED7FF26-B05E-4EDD-B4BF-9DA200023E73}"/>
              </a:ext>
            </a:extLst>
          </p:cNvPr>
          <p:cNvSpPr/>
          <p:nvPr/>
        </p:nvSpPr>
        <p:spPr bwMode="auto">
          <a:xfrm>
            <a:off x="681904" y="4074834"/>
            <a:ext cx="1752380" cy="267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59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91E55A-0871-D103-9A28-37C1648607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B3F1A4-7272-30B6-D4DF-D433E4AE1F4E}"/>
              </a:ext>
            </a:extLst>
          </p:cNvPr>
          <p:cNvSpPr/>
          <p:nvPr/>
        </p:nvSpPr>
        <p:spPr bwMode="auto">
          <a:xfrm>
            <a:off x="681904" y="1191300"/>
            <a:ext cx="5695238" cy="314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393599-5289-DB5F-6B44-2BD48869949B}"/>
              </a:ext>
            </a:extLst>
          </p:cNvPr>
          <p:cNvSpPr/>
          <p:nvPr/>
        </p:nvSpPr>
        <p:spPr bwMode="auto">
          <a:xfrm>
            <a:off x="681904" y="2106641"/>
            <a:ext cx="2085714" cy="305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44B431-A2D8-4295-A6A0-3524B1F82F5D}"/>
              </a:ext>
            </a:extLst>
          </p:cNvPr>
          <p:cNvSpPr/>
          <p:nvPr/>
        </p:nvSpPr>
        <p:spPr bwMode="auto">
          <a:xfrm>
            <a:off x="681904" y="3021983"/>
            <a:ext cx="4561904" cy="305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8AA90D-9EF3-45EE-6CCD-98AC37DEFC85}"/>
              </a:ext>
            </a:extLst>
          </p:cNvPr>
          <p:cNvSpPr/>
          <p:nvPr/>
        </p:nvSpPr>
        <p:spPr bwMode="auto">
          <a:xfrm>
            <a:off x="681904" y="3912108"/>
            <a:ext cx="7214296" cy="597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1E2F14-29B0-6670-E420-8CFEE7DA8DC3}"/>
              </a:ext>
            </a:extLst>
          </p:cNvPr>
          <p:cNvSpPr/>
          <p:nvPr/>
        </p:nvSpPr>
        <p:spPr bwMode="auto">
          <a:xfrm>
            <a:off x="681904" y="4938478"/>
            <a:ext cx="3990476" cy="314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7B19E47-7275-DB19-803D-A54F38AB3B8E}"/>
              </a:ext>
            </a:extLst>
          </p:cNvPr>
          <p:cNvSpPr/>
          <p:nvPr/>
        </p:nvSpPr>
        <p:spPr bwMode="auto">
          <a:xfrm>
            <a:off x="681904" y="5733256"/>
            <a:ext cx="10094616" cy="854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453B2CD9-2543-7C28-8D83-E26D0CE929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01" t="22695" r="6962" b="28689"/>
          <a:stretch/>
        </p:blipFill>
        <p:spPr>
          <a:xfrm>
            <a:off x="7680176" y="2778238"/>
            <a:ext cx="3600400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0A28262-003B-6F2F-FCB7-9A16945B85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8400" y="2895333"/>
            <a:ext cx="3282240" cy="2015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38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1EAB3D-A0E6-13DE-8AE7-230EB8B5B8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9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0100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0B28A7-3120-1AE1-9AFA-87926698A9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2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F22C95-6CCE-7DDE-5184-529A72DF2D70}"/>
              </a:ext>
            </a:extLst>
          </p:cNvPr>
          <p:cNvSpPr/>
          <p:nvPr/>
        </p:nvSpPr>
        <p:spPr bwMode="auto">
          <a:xfrm>
            <a:off x="681904" y="1988840"/>
            <a:ext cx="6494216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C52F95-23D9-3544-74B3-566E92B69419}"/>
              </a:ext>
            </a:extLst>
          </p:cNvPr>
          <p:cNvSpPr/>
          <p:nvPr/>
        </p:nvSpPr>
        <p:spPr bwMode="auto">
          <a:xfrm>
            <a:off x="681904" y="3410869"/>
            <a:ext cx="4561904" cy="314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9F4B140-F7DC-12D3-64FC-F8048C3033FF}"/>
              </a:ext>
            </a:extLst>
          </p:cNvPr>
          <p:cNvSpPr/>
          <p:nvPr/>
        </p:nvSpPr>
        <p:spPr bwMode="auto">
          <a:xfrm>
            <a:off x="551384" y="4221088"/>
            <a:ext cx="597666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A8A95973-EF2F-781E-85CC-17A2CE2C16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4736" y="2141078"/>
            <a:ext cx="3348664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49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B65EBA-8A81-D0F1-7A1D-FD458C2C59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611EBC-3933-D934-D5EE-D5B43C1B3E1F}"/>
              </a:ext>
            </a:extLst>
          </p:cNvPr>
          <p:cNvSpPr/>
          <p:nvPr/>
        </p:nvSpPr>
        <p:spPr bwMode="auto">
          <a:xfrm>
            <a:off x="407368" y="1229371"/>
            <a:ext cx="1884059" cy="276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AFF1D5-B28A-9F37-3BAB-8846C367FC71}"/>
              </a:ext>
            </a:extLst>
          </p:cNvPr>
          <p:cNvSpPr/>
          <p:nvPr/>
        </p:nvSpPr>
        <p:spPr bwMode="auto">
          <a:xfrm>
            <a:off x="681904" y="1988840"/>
            <a:ext cx="4189960" cy="841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1E13321-B16E-6739-57EC-A4F75BE9CA17}"/>
              </a:ext>
            </a:extLst>
          </p:cNvPr>
          <p:cNvSpPr/>
          <p:nvPr/>
        </p:nvSpPr>
        <p:spPr bwMode="auto">
          <a:xfrm>
            <a:off x="407368" y="3313826"/>
            <a:ext cx="5688632" cy="841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AFEC55E-C95A-E940-078B-D62CB1AE4A9A}"/>
              </a:ext>
            </a:extLst>
          </p:cNvPr>
          <p:cNvSpPr/>
          <p:nvPr/>
        </p:nvSpPr>
        <p:spPr bwMode="auto">
          <a:xfrm>
            <a:off x="681904" y="4699118"/>
            <a:ext cx="1247619" cy="266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891DE4C-3438-0AB8-8FA8-4E2F2EDE86F4}"/>
              </a:ext>
            </a:extLst>
          </p:cNvPr>
          <p:cNvSpPr/>
          <p:nvPr/>
        </p:nvSpPr>
        <p:spPr bwMode="auto">
          <a:xfrm>
            <a:off x="681904" y="5585619"/>
            <a:ext cx="3371428" cy="648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43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4" grpId="0" animBg="1"/>
      <p:bldP spid="16" grpId="0" animBg="1"/>
      <p:bldP spid="1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11FC2A-05AD-7FE9-EA00-ABE1D7659C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2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8E7EC0-4060-6C89-E648-11D4F99AFEE6}"/>
              </a:ext>
            </a:extLst>
          </p:cNvPr>
          <p:cNvSpPr/>
          <p:nvPr/>
        </p:nvSpPr>
        <p:spPr bwMode="auto">
          <a:xfrm>
            <a:off x="685245" y="1293933"/>
            <a:ext cx="5447700" cy="278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3F8F28-354E-5F95-ABD8-15A69EECA17E}"/>
              </a:ext>
            </a:extLst>
          </p:cNvPr>
          <p:cNvSpPr/>
          <p:nvPr/>
        </p:nvSpPr>
        <p:spPr bwMode="auto">
          <a:xfrm>
            <a:off x="623392" y="2094416"/>
            <a:ext cx="1694260" cy="398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F3616FC-5F77-4B05-C67C-5950EB586B8D}"/>
              </a:ext>
            </a:extLst>
          </p:cNvPr>
          <p:cNvSpPr/>
          <p:nvPr/>
        </p:nvSpPr>
        <p:spPr bwMode="auto">
          <a:xfrm>
            <a:off x="720000" y="2860096"/>
            <a:ext cx="3093111" cy="77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61DA827-20D6-2AF7-D263-51AF68FF75D7}"/>
              </a:ext>
            </a:extLst>
          </p:cNvPr>
          <p:cNvSpPr/>
          <p:nvPr/>
        </p:nvSpPr>
        <p:spPr bwMode="auto">
          <a:xfrm>
            <a:off x="720000" y="4001676"/>
            <a:ext cx="2927728" cy="77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69F37A52-795D-E8CD-0F98-F01F59C248DD}"/>
              </a:ext>
            </a:extLst>
          </p:cNvPr>
          <p:cNvSpPr/>
          <p:nvPr/>
        </p:nvSpPr>
        <p:spPr bwMode="auto">
          <a:xfrm>
            <a:off x="685245" y="5296350"/>
            <a:ext cx="3322523" cy="1435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766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9" grpId="0" animBg="1"/>
      <p:bldP spid="2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CCF782-A252-5E77-6000-E3B0631AB7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0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4D1A71-13FD-3B9D-24E8-3DF63FA25C47}"/>
              </a:ext>
            </a:extLst>
          </p:cNvPr>
          <p:cNvSpPr/>
          <p:nvPr/>
        </p:nvSpPr>
        <p:spPr bwMode="auto">
          <a:xfrm>
            <a:off x="551384" y="1340768"/>
            <a:ext cx="1978139" cy="774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5B2B9FB-B7FA-431D-CBE8-97B2F158843A}"/>
              </a:ext>
            </a:extLst>
          </p:cNvPr>
          <p:cNvSpPr/>
          <p:nvPr/>
        </p:nvSpPr>
        <p:spPr bwMode="auto">
          <a:xfrm>
            <a:off x="551384" y="2620520"/>
            <a:ext cx="3120996" cy="409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0226BAF-7660-FBBB-BCBA-B603C02D0284}"/>
              </a:ext>
            </a:extLst>
          </p:cNvPr>
          <p:cNvSpPr/>
          <p:nvPr/>
        </p:nvSpPr>
        <p:spPr bwMode="auto">
          <a:xfrm>
            <a:off x="681904" y="3621070"/>
            <a:ext cx="2952380" cy="295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D139F12-6B6D-DDFB-0760-FB9D9398436D}"/>
              </a:ext>
            </a:extLst>
          </p:cNvPr>
          <p:cNvSpPr/>
          <p:nvPr/>
        </p:nvSpPr>
        <p:spPr bwMode="auto">
          <a:xfrm>
            <a:off x="681904" y="4507269"/>
            <a:ext cx="2990476" cy="304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DC80139-5BBB-CE58-DC3B-C89278720DB5}"/>
              </a:ext>
            </a:extLst>
          </p:cNvPr>
          <p:cNvSpPr/>
          <p:nvPr/>
        </p:nvSpPr>
        <p:spPr bwMode="auto">
          <a:xfrm>
            <a:off x="681904" y="5374411"/>
            <a:ext cx="1761904" cy="343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775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5" grpId="0" animBg="1"/>
      <p:bldP spid="17" grpId="0" animBg="1"/>
      <p:bldP spid="1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6A3D19-B128-D286-1C21-C631E30867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27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8232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F693C4-8489-C0A7-3269-CB3CA0C74B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4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60A75B-036D-A230-9300-2BCC60151E98}"/>
              </a:ext>
            </a:extLst>
          </p:cNvPr>
          <p:cNvSpPr/>
          <p:nvPr/>
        </p:nvSpPr>
        <p:spPr bwMode="auto">
          <a:xfrm>
            <a:off x="10577142" y="1305766"/>
            <a:ext cx="285714" cy="295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139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90BD2B-D90E-AF65-C0C7-9ED09E2517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487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D953D4-D8BC-1D76-0A73-29063AC86B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1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ED4032-2B35-F95B-0DD3-DEFC143934DB}"/>
              </a:ext>
            </a:extLst>
          </p:cNvPr>
          <p:cNvSpPr/>
          <p:nvPr/>
        </p:nvSpPr>
        <p:spPr bwMode="auto">
          <a:xfrm>
            <a:off x="706680" y="984133"/>
            <a:ext cx="10429880" cy="2444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954DE5F-1C9C-B5D6-BB17-922510CAC196}"/>
              </a:ext>
            </a:extLst>
          </p:cNvPr>
          <p:cNvSpPr/>
          <p:nvPr/>
        </p:nvSpPr>
        <p:spPr bwMode="auto">
          <a:xfrm>
            <a:off x="706680" y="3645024"/>
            <a:ext cx="8917712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39EAEA3-7927-B8A5-8672-5936CA696914}"/>
              </a:ext>
            </a:extLst>
          </p:cNvPr>
          <p:cNvSpPr/>
          <p:nvPr/>
        </p:nvSpPr>
        <p:spPr bwMode="auto">
          <a:xfrm>
            <a:off x="706680" y="4941168"/>
            <a:ext cx="3727605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75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2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94DDB5-10FF-4613-3946-9D2B9C9CDD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5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5C73EB-B0B7-7E92-FABC-17E654F0FE2E}"/>
              </a:ext>
            </a:extLst>
          </p:cNvPr>
          <p:cNvSpPr/>
          <p:nvPr/>
        </p:nvSpPr>
        <p:spPr bwMode="auto">
          <a:xfrm>
            <a:off x="681904" y="1324704"/>
            <a:ext cx="6278192" cy="343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AE0373-4C73-B114-1F14-DC3DDE1E51DA}"/>
              </a:ext>
            </a:extLst>
          </p:cNvPr>
          <p:cNvSpPr/>
          <p:nvPr/>
        </p:nvSpPr>
        <p:spPr bwMode="auto">
          <a:xfrm>
            <a:off x="681904" y="2230298"/>
            <a:ext cx="5647619" cy="314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A50640-1579-B064-1053-5DDB75071508}"/>
              </a:ext>
            </a:extLst>
          </p:cNvPr>
          <p:cNvSpPr/>
          <p:nvPr/>
        </p:nvSpPr>
        <p:spPr bwMode="auto">
          <a:xfrm>
            <a:off x="681904" y="3107293"/>
            <a:ext cx="6409523" cy="333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3EE78E-F06B-438F-5942-157BD9133857}"/>
              </a:ext>
            </a:extLst>
          </p:cNvPr>
          <p:cNvSpPr/>
          <p:nvPr/>
        </p:nvSpPr>
        <p:spPr bwMode="auto">
          <a:xfrm>
            <a:off x="681904" y="4012887"/>
            <a:ext cx="6854256" cy="424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C5A050-5586-3B4E-29A6-08E765F48325}"/>
              </a:ext>
            </a:extLst>
          </p:cNvPr>
          <p:cNvSpPr/>
          <p:nvPr/>
        </p:nvSpPr>
        <p:spPr bwMode="auto">
          <a:xfrm>
            <a:off x="681904" y="4928013"/>
            <a:ext cx="5685714" cy="285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B831C00-D969-E41A-32D6-85C7B8EA09B5}"/>
              </a:ext>
            </a:extLst>
          </p:cNvPr>
          <p:cNvSpPr/>
          <p:nvPr/>
        </p:nvSpPr>
        <p:spPr bwMode="auto">
          <a:xfrm>
            <a:off x="681904" y="5795476"/>
            <a:ext cx="7104761" cy="333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59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24D61C-3A45-EF79-8265-3E133686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9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9800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C657CA-8EF2-9566-5417-2950DAFC66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0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235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E1C3E0-515B-526F-BE4B-011B6F5B1A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93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DA6CB5-C76A-2F6C-0C42-6A15C14AF207}"/>
              </a:ext>
            </a:extLst>
          </p:cNvPr>
          <p:cNvSpPr/>
          <p:nvPr/>
        </p:nvSpPr>
        <p:spPr bwMode="auto">
          <a:xfrm>
            <a:off x="683882" y="1089550"/>
            <a:ext cx="6060190" cy="813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953C0E-703C-84DB-514E-3C32D203ABBE}"/>
              </a:ext>
            </a:extLst>
          </p:cNvPr>
          <p:cNvSpPr/>
          <p:nvPr/>
        </p:nvSpPr>
        <p:spPr bwMode="auto">
          <a:xfrm>
            <a:off x="683882" y="2436866"/>
            <a:ext cx="1571118" cy="298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6FFBAB-0707-1596-879A-1058BC341502}"/>
              </a:ext>
            </a:extLst>
          </p:cNvPr>
          <p:cNvSpPr/>
          <p:nvPr/>
        </p:nvSpPr>
        <p:spPr bwMode="auto">
          <a:xfrm>
            <a:off x="683882" y="3259722"/>
            <a:ext cx="4331998" cy="397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D61C647-209D-A22A-669D-35B1D8240E50}"/>
              </a:ext>
            </a:extLst>
          </p:cNvPr>
          <p:cNvSpPr/>
          <p:nvPr/>
        </p:nvSpPr>
        <p:spPr bwMode="auto">
          <a:xfrm>
            <a:off x="683882" y="4010241"/>
            <a:ext cx="2027742" cy="397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CB4A660-18ED-EAF3-0538-56A7511172C0}"/>
              </a:ext>
            </a:extLst>
          </p:cNvPr>
          <p:cNvSpPr/>
          <p:nvPr/>
        </p:nvSpPr>
        <p:spPr bwMode="auto">
          <a:xfrm>
            <a:off x="683882" y="4941607"/>
            <a:ext cx="3512442" cy="289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5203983-D8BD-B15D-8897-768FE53AB2FA}"/>
              </a:ext>
            </a:extLst>
          </p:cNvPr>
          <p:cNvSpPr/>
          <p:nvPr/>
        </p:nvSpPr>
        <p:spPr bwMode="auto">
          <a:xfrm>
            <a:off x="683882" y="5701169"/>
            <a:ext cx="6708262" cy="813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194002"/>
            <a:ext cx="2921624" cy="2867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03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3" grpId="0" animBg="1"/>
      <p:bldP spid="15" grpId="0" animBg="1"/>
      <p:bldP spid="1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FFB156-703A-9B50-74CA-D747CF97C3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13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E818BA-75C2-E6F3-2348-FA9FF4C9A4E6}"/>
              </a:ext>
            </a:extLst>
          </p:cNvPr>
          <p:cNvSpPr/>
          <p:nvPr/>
        </p:nvSpPr>
        <p:spPr bwMode="auto">
          <a:xfrm>
            <a:off x="689906" y="1160234"/>
            <a:ext cx="4614006" cy="308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0B3C71-7F00-CD2B-D7A5-46129A1C50EF}"/>
              </a:ext>
            </a:extLst>
          </p:cNvPr>
          <p:cNvSpPr/>
          <p:nvPr/>
        </p:nvSpPr>
        <p:spPr bwMode="auto">
          <a:xfrm>
            <a:off x="191345" y="1762587"/>
            <a:ext cx="4854524" cy="639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7764E1-F15D-978F-2CD9-9A100EFD00A1}"/>
              </a:ext>
            </a:extLst>
          </p:cNvPr>
          <p:cNvSpPr/>
          <p:nvPr/>
        </p:nvSpPr>
        <p:spPr bwMode="auto">
          <a:xfrm>
            <a:off x="689906" y="2869411"/>
            <a:ext cx="4100171" cy="278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91FC17-1D29-D245-3A04-397282E9FB9A}"/>
              </a:ext>
            </a:extLst>
          </p:cNvPr>
          <p:cNvSpPr/>
          <p:nvPr/>
        </p:nvSpPr>
        <p:spPr bwMode="auto">
          <a:xfrm>
            <a:off x="689906" y="3554588"/>
            <a:ext cx="4942775" cy="278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A97969C-2155-CA7C-3D5E-ECDB586AED94}"/>
              </a:ext>
            </a:extLst>
          </p:cNvPr>
          <p:cNvSpPr/>
          <p:nvPr/>
        </p:nvSpPr>
        <p:spPr bwMode="auto">
          <a:xfrm>
            <a:off x="689906" y="4269882"/>
            <a:ext cx="1888335" cy="21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1133E2E-25BB-9BCA-094F-F24D26170B4A}"/>
              </a:ext>
            </a:extLst>
          </p:cNvPr>
          <p:cNvSpPr/>
          <p:nvPr/>
        </p:nvSpPr>
        <p:spPr bwMode="auto">
          <a:xfrm>
            <a:off x="689906" y="4940000"/>
            <a:ext cx="1895859" cy="24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8A62143-818B-512F-87B0-D307C09BA486}"/>
              </a:ext>
            </a:extLst>
          </p:cNvPr>
          <p:cNvSpPr/>
          <p:nvPr/>
        </p:nvSpPr>
        <p:spPr bwMode="auto">
          <a:xfrm>
            <a:off x="689906" y="5632705"/>
            <a:ext cx="4100171" cy="24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411ECAD-A0E0-CD58-E75F-7A12EE803D7F}"/>
              </a:ext>
            </a:extLst>
          </p:cNvPr>
          <p:cNvSpPr/>
          <p:nvPr/>
        </p:nvSpPr>
        <p:spPr bwMode="auto">
          <a:xfrm>
            <a:off x="689906" y="6310352"/>
            <a:ext cx="2979207" cy="271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7CE1C3E0-515B-526F-BE4B-011B6F5B1A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67" r="7493" b="44988"/>
          <a:stretch/>
        </p:blipFill>
        <p:spPr>
          <a:xfrm>
            <a:off x="6866595" y="1441507"/>
            <a:ext cx="3096344" cy="3168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955" y="1649730"/>
            <a:ext cx="2921624" cy="2867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35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2D05D5-41A0-5A7C-4E6E-A0A2054F5D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8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7CD727-C1AD-CFAC-83A7-058C83AD1BA0}"/>
              </a:ext>
            </a:extLst>
          </p:cNvPr>
          <p:cNvSpPr/>
          <p:nvPr/>
        </p:nvSpPr>
        <p:spPr bwMode="auto">
          <a:xfrm>
            <a:off x="681904" y="1354281"/>
            <a:ext cx="2904761" cy="277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FE41FE-EF03-0C4B-64DE-CBA982793C6D}"/>
              </a:ext>
            </a:extLst>
          </p:cNvPr>
          <p:cNvSpPr/>
          <p:nvPr/>
        </p:nvSpPr>
        <p:spPr bwMode="auto">
          <a:xfrm>
            <a:off x="681904" y="2271756"/>
            <a:ext cx="1961904" cy="344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5C4A1B-9864-FEA6-3B45-F6B60A376FF9}"/>
              </a:ext>
            </a:extLst>
          </p:cNvPr>
          <p:cNvSpPr/>
          <p:nvPr/>
        </p:nvSpPr>
        <p:spPr bwMode="auto">
          <a:xfrm>
            <a:off x="681904" y="3198788"/>
            <a:ext cx="2457142" cy="267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650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DC4439-9227-8B4E-2C72-9DC595E592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0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E041A0-93D3-4DDF-DD0C-FE7D4C7BEE61}"/>
              </a:ext>
            </a:extLst>
          </p:cNvPr>
          <p:cNvSpPr/>
          <p:nvPr/>
        </p:nvSpPr>
        <p:spPr bwMode="auto">
          <a:xfrm>
            <a:off x="681904" y="1105487"/>
            <a:ext cx="1914285" cy="343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61DFB7-B8C9-1129-6216-40AAF0DFAC40}"/>
              </a:ext>
            </a:extLst>
          </p:cNvPr>
          <p:cNvSpPr/>
          <p:nvPr/>
        </p:nvSpPr>
        <p:spPr bwMode="auto">
          <a:xfrm>
            <a:off x="479377" y="2011293"/>
            <a:ext cx="5069194" cy="333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FF4274-5237-CF82-921B-B549AB9C6449}"/>
              </a:ext>
            </a:extLst>
          </p:cNvPr>
          <p:cNvSpPr/>
          <p:nvPr/>
        </p:nvSpPr>
        <p:spPr bwMode="auto">
          <a:xfrm>
            <a:off x="681904" y="2878960"/>
            <a:ext cx="1800000" cy="343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44F1ED-3B90-F210-E26C-CBC99E3235B6}"/>
              </a:ext>
            </a:extLst>
          </p:cNvPr>
          <p:cNvSpPr/>
          <p:nvPr/>
        </p:nvSpPr>
        <p:spPr bwMode="auto">
          <a:xfrm>
            <a:off x="681904" y="3784767"/>
            <a:ext cx="2914285" cy="324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37FDF6-88A2-139D-AE0E-C5D9D9C81852}"/>
              </a:ext>
            </a:extLst>
          </p:cNvPr>
          <p:cNvSpPr/>
          <p:nvPr/>
        </p:nvSpPr>
        <p:spPr bwMode="auto">
          <a:xfrm>
            <a:off x="681904" y="4700108"/>
            <a:ext cx="1790476" cy="266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69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5C65FE-1EB2-FE5F-7E30-63ED33FFA7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3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24CD7E-D738-C41C-CB90-8367CB4BE0B3}"/>
              </a:ext>
            </a:extLst>
          </p:cNvPr>
          <p:cNvSpPr/>
          <p:nvPr/>
        </p:nvSpPr>
        <p:spPr bwMode="auto">
          <a:xfrm>
            <a:off x="681904" y="1248772"/>
            <a:ext cx="4114285" cy="343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8D9BF9-D617-A50E-D630-DFB39FB1571C}"/>
              </a:ext>
            </a:extLst>
          </p:cNvPr>
          <p:cNvSpPr/>
          <p:nvPr/>
        </p:nvSpPr>
        <p:spPr bwMode="auto">
          <a:xfrm>
            <a:off x="407368" y="2174528"/>
            <a:ext cx="3293583" cy="648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2B10B5-CF80-51E4-94AA-49030FBE31A2}"/>
              </a:ext>
            </a:extLst>
          </p:cNvPr>
          <p:cNvSpPr/>
          <p:nvPr/>
        </p:nvSpPr>
        <p:spPr bwMode="auto">
          <a:xfrm>
            <a:off x="681904" y="3482040"/>
            <a:ext cx="2000000" cy="343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58EAE9-1E22-71EB-219D-20E9F205E441}"/>
              </a:ext>
            </a:extLst>
          </p:cNvPr>
          <p:cNvSpPr/>
          <p:nvPr/>
        </p:nvSpPr>
        <p:spPr bwMode="auto">
          <a:xfrm>
            <a:off x="681904" y="4455516"/>
            <a:ext cx="2847619" cy="343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16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F607D0-812D-3C88-8EBB-27D89A19A2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9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2409E1-0EE4-7A00-7467-167BBCD90AA2}"/>
              </a:ext>
            </a:extLst>
          </p:cNvPr>
          <p:cNvSpPr/>
          <p:nvPr/>
        </p:nvSpPr>
        <p:spPr bwMode="auto">
          <a:xfrm>
            <a:off x="7005714" y="2229695"/>
            <a:ext cx="304761" cy="285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9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4DE38C-0115-7D23-B78C-03B22462DD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7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A7BDB2-CB10-4BD4-D355-DF7D2FD38B82}"/>
              </a:ext>
            </a:extLst>
          </p:cNvPr>
          <p:cNvSpPr/>
          <p:nvPr/>
        </p:nvSpPr>
        <p:spPr bwMode="auto">
          <a:xfrm>
            <a:off x="681904" y="1196752"/>
            <a:ext cx="6206184" cy="499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8B8DC4-DD76-602A-3E08-3DE4CAB04C29}"/>
              </a:ext>
            </a:extLst>
          </p:cNvPr>
          <p:cNvSpPr/>
          <p:nvPr/>
        </p:nvSpPr>
        <p:spPr bwMode="auto">
          <a:xfrm>
            <a:off x="681904" y="2248387"/>
            <a:ext cx="1533333" cy="276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276378-90A0-03A4-3058-239E08592644}"/>
              </a:ext>
            </a:extLst>
          </p:cNvPr>
          <p:cNvSpPr/>
          <p:nvPr/>
        </p:nvSpPr>
        <p:spPr bwMode="auto">
          <a:xfrm>
            <a:off x="681904" y="3134238"/>
            <a:ext cx="1571428" cy="276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3E4EC3-4C92-27F1-25E1-9E1FBE7BCD2F}"/>
              </a:ext>
            </a:extLst>
          </p:cNvPr>
          <p:cNvSpPr/>
          <p:nvPr/>
        </p:nvSpPr>
        <p:spPr bwMode="auto">
          <a:xfrm>
            <a:off x="681904" y="4048665"/>
            <a:ext cx="4266666" cy="352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542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C81A92-144C-98FD-DBBE-2EAE1CABC8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0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622553-1F14-6A78-C250-C792580D800D}"/>
              </a:ext>
            </a:extLst>
          </p:cNvPr>
          <p:cNvSpPr/>
          <p:nvPr/>
        </p:nvSpPr>
        <p:spPr bwMode="auto">
          <a:xfrm>
            <a:off x="10567619" y="4326218"/>
            <a:ext cx="295238" cy="285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00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9F5DE6-C730-19FF-3743-408B667C19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2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B4EBC2-3C8D-C9A8-5FE3-3B49FB4CB1A9}"/>
              </a:ext>
            </a:extLst>
          </p:cNvPr>
          <p:cNvSpPr/>
          <p:nvPr/>
        </p:nvSpPr>
        <p:spPr bwMode="auto">
          <a:xfrm>
            <a:off x="10586666" y="2363446"/>
            <a:ext cx="266666" cy="285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486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8EF980-C63B-F2F5-4A19-27BAE30C47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1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4A0ADA-9AFF-C02C-6C58-C0E866841A10}"/>
              </a:ext>
            </a:extLst>
          </p:cNvPr>
          <p:cNvSpPr/>
          <p:nvPr/>
        </p:nvSpPr>
        <p:spPr bwMode="auto">
          <a:xfrm>
            <a:off x="10548571" y="3420596"/>
            <a:ext cx="333333" cy="295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73CB118-0140-E5FA-AD83-62FD66B3C10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424" y="3929898"/>
            <a:ext cx="2192592" cy="2724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65408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F678AC-8944-717A-DBC1-F2DD66908D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5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135752-3C1C-3333-50B6-4AB2746C05AF}"/>
              </a:ext>
            </a:extLst>
          </p:cNvPr>
          <p:cNvSpPr/>
          <p:nvPr/>
        </p:nvSpPr>
        <p:spPr bwMode="auto">
          <a:xfrm>
            <a:off x="10586666" y="2307360"/>
            <a:ext cx="266666" cy="295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97D89F4-277D-E15D-35F6-3AC5600659F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7734" y="3789040"/>
            <a:ext cx="2218892" cy="3006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08924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2023-10-17T14:36:33Z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