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25" r:id="rId3"/>
    <p:sldId id="423" r:id="rId4"/>
    <p:sldId id="422" r:id="rId5"/>
    <p:sldId id="419" r:id="rId6"/>
    <p:sldId id="415" r:id="rId7"/>
    <p:sldId id="414" r:id="rId8"/>
    <p:sldId id="413" r:id="rId9"/>
    <p:sldId id="410" r:id="rId10"/>
    <p:sldId id="409" r:id="rId11"/>
    <p:sldId id="406" r:id="rId12"/>
    <p:sldId id="405" r:id="rId13"/>
    <p:sldId id="404" r:id="rId14"/>
    <p:sldId id="400" r:id="rId15"/>
    <p:sldId id="399" r:id="rId16"/>
    <p:sldId id="398" r:id="rId17"/>
    <p:sldId id="395" r:id="rId18"/>
    <p:sldId id="392" r:id="rId19"/>
    <p:sldId id="391" r:id="rId20"/>
    <p:sldId id="390" r:id="rId21"/>
    <p:sldId id="389" r:id="rId22"/>
    <p:sldId id="388" r:id="rId23"/>
    <p:sldId id="387" r:id="rId24"/>
    <p:sldId id="386" r:id="rId25"/>
    <p:sldId id="385" r:id="rId26"/>
    <p:sldId id="384" r:id="rId27"/>
    <p:sldId id="383" r:id="rId28"/>
    <p:sldId id="382" r:id="rId29"/>
    <p:sldId id="381" r:id="rId30"/>
    <p:sldId id="380" r:id="rId31"/>
    <p:sldId id="379" r:id="rId32"/>
    <p:sldId id="378" r:id="rId33"/>
    <p:sldId id="377" r:id="rId34"/>
    <p:sldId id="376" r:id="rId35"/>
    <p:sldId id="375" r:id="rId36"/>
    <p:sldId id="374" r:id="rId37"/>
    <p:sldId id="373" r:id="rId38"/>
    <p:sldId id="372" r:id="rId39"/>
    <p:sldId id="371" r:id="rId40"/>
    <p:sldId id="370" r:id="rId41"/>
    <p:sldId id="369" r:id="rId42"/>
    <p:sldId id="368" r:id="rId43"/>
    <p:sldId id="367" r:id="rId44"/>
    <p:sldId id="366" r:id="rId45"/>
    <p:sldId id="365" r:id="rId46"/>
    <p:sldId id="364" r:id="rId4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B77BB-066D-035B-2F23-BD013758C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295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97956-484F-A14F-BB7D-FEA0A1FDC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8E936-05A8-5271-549B-944D43147140}"/>
              </a:ext>
            </a:extLst>
          </p:cNvPr>
          <p:cNvSpPr/>
          <p:nvPr/>
        </p:nvSpPr>
        <p:spPr bwMode="auto">
          <a:xfrm>
            <a:off x="10529523" y="2181885"/>
            <a:ext cx="295238" cy="28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C83FF7-36CB-558B-06A6-F62924EB0B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795" y="3677569"/>
            <a:ext cx="2373456" cy="291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85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359B8-0F19-9C6D-60AA-86F26B6338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1005A-75FC-98A1-5AA9-3DDA99160A70}"/>
              </a:ext>
            </a:extLst>
          </p:cNvPr>
          <p:cNvSpPr/>
          <p:nvPr/>
        </p:nvSpPr>
        <p:spPr bwMode="auto">
          <a:xfrm>
            <a:off x="10539047" y="2869658"/>
            <a:ext cx="266666" cy="29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A2EC03-ED9E-123C-F858-DC525BF0C0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4074960"/>
            <a:ext cx="1922678" cy="27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376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E6EC3-8B49-C39F-B2B2-BE4551314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FDA73-C893-3A70-3010-A2169733A3CD}"/>
              </a:ext>
            </a:extLst>
          </p:cNvPr>
          <p:cNvSpPr/>
          <p:nvPr/>
        </p:nvSpPr>
        <p:spPr bwMode="auto">
          <a:xfrm>
            <a:off x="1700952" y="3029898"/>
            <a:ext cx="514285" cy="400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4DE52-8B75-7709-3284-226865EF487B}"/>
              </a:ext>
            </a:extLst>
          </p:cNvPr>
          <p:cNvSpPr/>
          <p:nvPr/>
        </p:nvSpPr>
        <p:spPr bwMode="auto">
          <a:xfrm>
            <a:off x="9234285" y="4906777"/>
            <a:ext cx="266666" cy="28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29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A68F2-D1CA-91D3-6849-39AB592C41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705C9-8501-3E24-FDB4-D8001118D3AC}"/>
              </a:ext>
            </a:extLst>
          </p:cNvPr>
          <p:cNvSpPr/>
          <p:nvPr/>
        </p:nvSpPr>
        <p:spPr bwMode="auto">
          <a:xfrm>
            <a:off x="9081904" y="2136825"/>
            <a:ext cx="1152380" cy="40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504B26-A6B8-09F7-CE7B-910733E03A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342263"/>
            <a:ext cx="3580060" cy="387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323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C9B44-2A30-C7DA-3548-0C4D973BD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DD6DF-7754-19D7-07A8-8FD030A29B80}"/>
              </a:ext>
            </a:extLst>
          </p:cNvPr>
          <p:cNvSpPr/>
          <p:nvPr/>
        </p:nvSpPr>
        <p:spPr bwMode="auto">
          <a:xfrm>
            <a:off x="2929523" y="2912053"/>
            <a:ext cx="1085714" cy="2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91C01D-2A45-D728-EE22-0ADE992358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738" y="2866069"/>
            <a:ext cx="2460524" cy="343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595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0F2A3-3E7B-0E6A-BC52-8F190F1F6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64963-CAA5-ABB3-8393-EAF61CD66AEB}"/>
              </a:ext>
            </a:extLst>
          </p:cNvPr>
          <p:cNvSpPr/>
          <p:nvPr/>
        </p:nvSpPr>
        <p:spPr bwMode="auto">
          <a:xfrm>
            <a:off x="3643809" y="2934220"/>
            <a:ext cx="1914285" cy="400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744F26-D038-1F8E-62F7-B5154838BA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461" y="3413373"/>
            <a:ext cx="3558804" cy="31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312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B830C-1EE8-0CA4-5842-E48270868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0743E2-9BB1-C946-39C5-5840FC5BAB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534073"/>
            <a:ext cx="10800000" cy="1789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45C0D-B9CB-6931-C4FF-9D13ED101B8F}"/>
              </a:ext>
            </a:extLst>
          </p:cNvPr>
          <p:cNvSpPr/>
          <p:nvPr/>
        </p:nvSpPr>
        <p:spPr bwMode="auto">
          <a:xfrm>
            <a:off x="3411047" y="3692213"/>
            <a:ext cx="1523809" cy="40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BA8A59-B44B-4D44-8ADD-65F06D6661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/>
          <a:stretch/>
        </p:blipFill>
        <p:spPr>
          <a:xfrm>
            <a:off x="3251684" y="4574963"/>
            <a:ext cx="5688632" cy="181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846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21EC5-D13C-7CC9-7E8A-0CC07D276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4C315-D9B5-2FB4-42A3-51E2C1364A7B}"/>
              </a:ext>
            </a:extLst>
          </p:cNvPr>
          <p:cNvSpPr/>
          <p:nvPr/>
        </p:nvSpPr>
        <p:spPr bwMode="auto">
          <a:xfrm>
            <a:off x="5710476" y="4421477"/>
            <a:ext cx="457142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E22FEA-C2C9-E84F-3374-AF64564C05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3740688"/>
            <a:ext cx="3085448" cy="311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547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7D751-C8B3-E28A-EFEA-2F60AA184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AC63D-2806-03DD-517E-F37B3FAE9B5D}"/>
              </a:ext>
            </a:extLst>
          </p:cNvPr>
          <p:cNvSpPr/>
          <p:nvPr/>
        </p:nvSpPr>
        <p:spPr bwMode="auto">
          <a:xfrm>
            <a:off x="9681904" y="2441900"/>
            <a:ext cx="1619047" cy="400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4AFC9F-913C-DF48-14C2-5CD7FA8C756C}"/>
              </a:ext>
            </a:extLst>
          </p:cNvPr>
          <p:cNvSpPr/>
          <p:nvPr/>
        </p:nvSpPr>
        <p:spPr bwMode="auto">
          <a:xfrm>
            <a:off x="1348571" y="3348657"/>
            <a:ext cx="1476190" cy="400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8A64CF-50A6-A0A6-ECF2-EE7008F6C9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314" y="2924944"/>
            <a:ext cx="2460066" cy="355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121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756AC-FC8E-EA5F-79D7-5C9A93D19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EFCE3-5750-9F57-4CED-C4784EA3B07B}"/>
              </a:ext>
            </a:extLst>
          </p:cNvPr>
          <p:cNvSpPr/>
          <p:nvPr/>
        </p:nvSpPr>
        <p:spPr bwMode="auto">
          <a:xfrm>
            <a:off x="1320000" y="3298225"/>
            <a:ext cx="5190475" cy="762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426E7-AF1D-C420-254A-9C98666F7F01}"/>
              </a:ext>
            </a:extLst>
          </p:cNvPr>
          <p:cNvSpPr/>
          <p:nvPr/>
        </p:nvSpPr>
        <p:spPr bwMode="auto">
          <a:xfrm>
            <a:off x="2615238" y="4528073"/>
            <a:ext cx="3057142" cy="35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94A46-4A89-9EC6-8780-C09191256593}"/>
              </a:ext>
            </a:extLst>
          </p:cNvPr>
          <p:cNvSpPr/>
          <p:nvPr/>
        </p:nvSpPr>
        <p:spPr bwMode="auto">
          <a:xfrm>
            <a:off x="2615238" y="5347972"/>
            <a:ext cx="600000" cy="25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8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4867C-E8E7-C150-1396-8D3A9DD45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B05D717-4FD1-F617-84E2-4B92DDB014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0042"/>
            <a:ext cx="10800000" cy="3177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EE8EFC-4138-F3A2-5540-90E1FF328191}"/>
              </a:ext>
            </a:extLst>
          </p:cNvPr>
          <p:cNvSpPr/>
          <p:nvPr/>
        </p:nvSpPr>
        <p:spPr bwMode="auto">
          <a:xfrm>
            <a:off x="10615238" y="2765741"/>
            <a:ext cx="295238" cy="305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9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7BFC7-D802-B4CE-2B7D-A22ECDA29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583A6-31B4-E0C0-451C-4406F24EBD2C}"/>
              </a:ext>
            </a:extLst>
          </p:cNvPr>
          <p:cNvSpPr/>
          <p:nvPr/>
        </p:nvSpPr>
        <p:spPr bwMode="auto">
          <a:xfrm>
            <a:off x="1329523" y="3250082"/>
            <a:ext cx="6657141" cy="33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B2E4B-0FA2-702D-19D8-2D6497373AEF}"/>
              </a:ext>
            </a:extLst>
          </p:cNvPr>
          <p:cNvSpPr/>
          <p:nvPr/>
        </p:nvSpPr>
        <p:spPr bwMode="auto">
          <a:xfrm>
            <a:off x="1377142" y="4098406"/>
            <a:ext cx="4466666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8A5A2F-3F6D-E683-7DDD-EE02140DC729}"/>
              </a:ext>
            </a:extLst>
          </p:cNvPr>
          <p:cNvSpPr/>
          <p:nvPr/>
        </p:nvSpPr>
        <p:spPr bwMode="auto">
          <a:xfrm>
            <a:off x="1377142" y="4965793"/>
            <a:ext cx="2819047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B08AF6-3072-29F5-7429-F7F976ED2F29}"/>
              </a:ext>
            </a:extLst>
          </p:cNvPr>
          <p:cNvSpPr/>
          <p:nvPr/>
        </p:nvSpPr>
        <p:spPr bwMode="auto">
          <a:xfrm>
            <a:off x="1320000" y="5766458"/>
            <a:ext cx="2687768" cy="352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6D0F2A3-3806-BFC0-2321-B419D47AC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690" y="3219634"/>
            <a:ext cx="2689792" cy="246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3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5D728-29C1-5F60-A76E-EB6DCBFF1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2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32F90-D4D5-4C46-CF66-E9DBB6A88972}"/>
              </a:ext>
            </a:extLst>
          </p:cNvPr>
          <p:cNvSpPr/>
          <p:nvPr/>
        </p:nvSpPr>
        <p:spPr bwMode="auto">
          <a:xfrm>
            <a:off x="682179" y="1058244"/>
            <a:ext cx="5989885" cy="58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E34DF8-CEE8-8092-4BCB-10DE86C03133}"/>
              </a:ext>
            </a:extLst>
          </p:cNvPr>
          <p:cNvSpPr/>
          <p:nvPr/>
        </p:nvSpPr>
        <p:spPr bwMode="auto">
          <a:xfrm>
            <a:off x="623392" y="2106975"/>
            <a:ext cx="3240360" cy="69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2DBDFF-AC80-E2DB-2C86-017E726EC9A6}"/>
              </a:ext>
            </a:extLst>
          </p:cNvPr>
          <p:cNvSpPr/>
          <p:nvPr/>
        </p:nvSpPr>
        <p:spPr bwMode="auto">
          <a:xfrm>
            <a:off x="682178" y="3271447"/>
            <a:ext cx="5269805" cy="840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E491993-F180-672D-54B6-D1339FBED7B2}"/>
              </a:ext>
            </a:extLst>
          </p:cNvPr>
          <p:cNvSpPr/>
          <p:nvPr/>
        </p:nvSpPr>
        <p:spPr bwMode="auto">
          <a:xfrm>
            <a:off x="682178" y="4435919"/>
            <a:ext cx="8726189" cy="101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3CDC23A-F4C1-0ACC-E525-8FF72FC398A1}"/>
              </a:ext>
            </a:extLst>
          </p:cNvPr>
          <p:cNvSpPr/>
          <p:nvPr/>
        </p:nvSpPr>
        <p:spPr bwMode="auto">
          <a:xfrm>
            <a:off x="682179" y="5946975"/>
            <a:ext cx="2600176" cy="69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7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9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733CA-14F7-F683-4860-5527E7818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133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037B8-0DE4-C819-5AEE-CDE3009B11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438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F6292-EACE-DF94-9BB3-5F41C0FC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11ADC-F417-33C1-04BC-D201C6E15F81}"/>
              </a:ext>
            </a:extLst>
          </p:cNvPr>
          <p:cNvSpPr/>
          <p:nvPr/>
        </p:nvSpPr>
        <p:spPr bwMode="auto">
          <a:xfrm>
            <a:off x="681904" y="1229568"/>
            <a:ext cx="5600000" cy="32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23A7DC-7DC6-79BB-A987-790A967DDACF}"/>
              </a:ext>
            </a:extLst>
          </p:cNvPr>
          <p:cNvSpPr/>
          <p:nvPr/>
        </p:nvSpPr>
        <p:spPr bwMode="auto">
          <a:xfrm>
            <a:off x="681904" y="2002274"/>
            <a:ext cx="3628571" cy="31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5168A0-6686-6A01-9C8E-3CD5588B1F91}"/>
              </a:ext>
            </a:extLst>
          </p:cNvPr>
          <p:cNvSpPr/>
          <p:nvPr/>
        </p:nvSpPr>
        <p:spPr bwMode="auto">
          <a:xfrm>
            <a:off x="681904" y="2784519"/>
            <a:ext cx="4838032" cy="381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9951AA-2527-8E6D-B223-944073F8D80C}"/>
              </a:ext>
            </a:extLst>
          </p:cNvPr>
          <p:cNvSpPr/>
          <p:nvPr/>
        </p:nvSpPr>
        <p:spPr bwMode="auto">
          <a:xfrm>
            <a:off x="681904" y="3595384"/>
            <a:ext cx="1723809" cy="267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F18B0D-7EFD-F7BB-AB3B-8C42390CF24D}"/>
              </a:ext>
            </a:extLst>
          </p:cNvPr>
          <p:cNvSpPr/>
          <p:nvPr/>
        </p:nvSpPr>
        <p:spPr bwMode="auto">
          <a:xfrm>
            <a:off x="681904" y="4291775"/>
            <a:ext cx="4189960" cy="79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57E7B6A-A3EB-2C40-94DC-C4A4C78DF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205000"/>
            <a:ext cx="4201448" cy="226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2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C9DC5-65CD-386A-42E2-C25C4294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8E269-C7DC-3BB3-B4F6-AB6E4F61925D}"/>
              </a:ext>
            </a:extLst>
          </p:cNvPr>
          <p:cNvSpPr/>
          <p:nvPr/>
        </p:nvSpPr>
        <p:spPr bwMode="auto">
          <a:xfrm>
            <a:off x="681904" y="1257790"/>
            <a:ext cx="2200000" cy="2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B3403-2853-EAE7-525A-82362619D7C6}"/>
              </a:ext>
            </a:extLst>
          </p:cNvPr>
          <p:cNvSpPr/>
          <p:nvPr/>
        </p:nvSpPr>
        <p:spPr bwMode="auto">
          <a:xfrm>
            <a:off x="681904" y="2029425"/>
            <a:ext cx="3971428" cy="2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4E035B-ECE6-3291-52EE-08FE86D3B62F}"/>
              </a:ext>
            </a:extLst>
          </p:cNvPr>
          <p:cNvSpPr/>
          <p:nvPr/>
        </p:nvSpPr>
        <p:spPr bwMode="auto">
          <a:xfrm>
            <a:off x="681904" y="2743905"/>
            <a:ext cx="6350200" cy="53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07B487-76CA-572C-F4E8-5AD5D99CD64F}"/>
              </a:ext>
            </a:extLst>
          </p:cNvPr>
          <p:cNvSpPr/>
          <p:nvPr/>
        </p:nvSpPr>
        <p:spPr bwMode="auto">
          <a:xfrm>
            <a:off x="681904" y="3553642"/>
            <a:ext cx="4428571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6455DE-A2CD-63EB-70CC-9AACF9390DB5}"/>
              </a:ext>
            </a:extLst>
          </p:cNvPr>
          <p:cNvSpPr/>
          <p:nvPr/>
        </p:nvSpPr>
        <p:spPr bwMode="auto">
          <a:xfrm>
            <a:off x="681904" y="4315750"/>
            <a:ext cx="5676190" cy="342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0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21310-1104-16AE-AFDE-0D64F8AD1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63EA8-3001-CAE0-6E1E-4CAB28D2CB15}"/>
              </a:ext>
            </a:extLst>
          </p:cNvPr>
          <p:cNvSpPr/>
          <p:nvPr/>
        </p:nvSpPr>
        <p:spPr bwMode="auto">
          <a:xfrm>
            <a:off x="681904" y="1248377"/>
            <a:ext cx="8150400" cy="457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3179B2-4D9F-AAE4-F618-A802FB8CC742}"/>
              </a:ext>
            </a:extLst>
          </p:cNvPr>
          <p:cNvSpPr/>
          <p:nvPr/>
        </p:nvSpPr>
        <p:spPr bwMode="auto">
          <a:xfrm>
            <a:off x="681904" y="2087040"/>
            <a:ext cx="7502328" cy="486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81A48D-AA84-D0A9-93C8-D7699D1D1E7C}"/>
              </a:ext>
            </a:extLst>
          </p:cNvPr>
          <p:cNvSpPr/>
          <p:nvPr/>
        </p:nvSpPr>
        <p:spPr bwMode="auto">
          <a:xfrm>
            <a:off x="681904" y="2992418"/>
            <a:ext cx="4485714" cy="343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ECB30-5837-2921-68DE-7E92D59D8C5F}"/>
              </a:ext>
            </a:extLst>
          </p:cNvPr>
          <p:cNvSpPr/>
          <p:nvPr/>
        </p:nvSpPr>
        <p:spPr bwMode="auto">
          <a:xfrm>
            <a:off x="681904" y="3697661"/>
            <a:ext cx="6278192" cy="43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825EBA-EC89-391A-7A47-153D468BBE14}"/>
              </a:ext>
            </a:extLst>
          </p:cNvPr>
          <p:cNvSpPr/>
          <p:nvPr/>
        </p:nvSpPr>
        <p:spPr bwMode="auto">
          <a:xfrm>
            <a:off x="681904" y="4564914"/>
            <a:ext cx="5123809" cy="30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6077AD-A577-145E-1F21-6C1F33E4C66E}"/>
              </a:ext>
            </a:extLst>
          </p:cNvPr>
          <p:cNvSpPr/>
          <p:nvPr/>
        </p:nvSpPr>
        <p:spPr bwMode="auto">
          <a:xfrm>
            <a:off x="681904" y="5403578"/>
            <a:ext cx="6847619" cy="343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87C080-0410-747D-CBE3-5667D1D1A044}"/>
              </a:ext>
            </a:extLst>
          </p:cNvPr>
          <p:cNvSpPr/>
          <p:nvPr/>
        </p:nvSpPr>
        <p:spPr bwMode="auto">
          <a:xfrm>
            <a:off x="681904" y="6194591"/>
            <a:ext cx="5800000" cy="324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8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C3644-2E9F-B972-F3ED-C8DA0B78F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21705-BCE5-003B-59E9-965AF44097CD}"/>
              </a:ext>
            </a:extLst>
          </p:cNvPr>
          <p:cNvSpPr/>
          <p:nvPr/>
        </p:nvSpPr>
        <p:spPr bwMode="auto">
          <a:xfrm>
            <a:off x="1348570" y="5216614"/>
            <a:ext cx="6643037" cy="4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3FB9ED-B308-0C91-4589-6CFB99FB960C}"/>
              </a:ext>
            </a:extLst>
          </p:cNvPr>
          <p:cNvSpPr/>
          <p:nvPr/>
        </p:nvSpPr>
        <p:spPr bwMode="auto">
          <a:xfrm>
            <a:off x="1348570" y="5886000"/>
            <a:ext cx="2515182" cy="41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99C583-ADC2-4FE4-8D16-05390DCBD83B}"/>
              </a:ext>
            </a:extLst>
          </p:cNvPr>
          <p:cNvSpPr/>
          <p:nvPr/>
        </p:nvSpPr>
        <p:spPr bwMode="auto">
          <a:xfrm>
            <a:off x="8184232" y="5168922"/>
            <a:ext cx="3528392" cy="157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FB9ED-B308-0C91-4589-6CFB99FB960C}"/>
              </a:ext>
            </a:extLst>
          </p:cNvPr>
          <p:cNvSpPr/>
          <p:nvPr/>
        </p:nvSpPr>
        <p:spPr bwMode="auto">
          <a:xfrm>
            <a:off x="3896184" y="5894920"/>
            <a:ext cx="2515182" cy="41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8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91E06-FAF3-F0CB-5455-73489A87E1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52"/>
          <a:stretch/>
        </p:blipFill>
        <p:spPr>
          <a:xfrm>
            <a:off x="720000" y="972000"/>
            <a:ext cx="5361904" cy="571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39146-C693-9339-AD1D-504341F9930A}"/>
              </a:ext>
            </a:extLst>
          </p:cNvPr>
          <p:cNvSpPr/>
          <p:nvPr/>
        </p:nvSpPr>
        <p:spPr bwMode="auto">
          <a:xfrm>
            <a:off x="681904" y="1181733"/>
            <a:ext cx="3114285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E1145-3529-7FD3-F326-71DF18212517}"/>
              </a:ext>
            </a:extLst>
          </p:cNvPr>
          <p:cNvSpPr/>
          <p:nvPr/>
        </p:nvSpPr>
        <p:spPr bwMode="auto">
          <a:xfrm>
            <a:off x="681904" y="1963469"/>
            <a:ext cx="4647619" cy="3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0AC76-DC64-DDF2-B85E-A50DAFD46C7A}"/>
              </a:ext>
            </a:extLst>
          </p:cNvPr>
          <p:cNvSpPr/>
          <p:nvPr/>
        </p:nvSpPr>
        <p:spPr bwMode="auto">
          <a:xfrm>
            <a:off x="681904" y="2497336"/>
            <a:ext cx="1957712" cy="54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16B9D5-5F9B-EF7D-B697-8A144D9FC570}"/>
              </a:ext>
            </a:extLst>
          </p:cNvPr>
          <p:cNvSpPr/>
          <p:nvPr/>
        </p:nvSpPr>
        <p:spPr bwMode="auto">
          <a:xfrm>
            <a:off x="487557" y="3429000"/>
            <a:ext cx="4346728" cy="393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23B550-74F8-7553-A58B-A940BFBBEC93}"/>
              </a:ext>
            </a:extLst>
          </p:cNvPr>
          <p:cNvSpPr/>
          <p:nvPr/>
        </p:nvSpPr>
        <p:spPr bwMode="auto">
          <a:xfrm>
            <a:off x="681904" y="4289610"/>
            <a:ext cx="5361904" cy="3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E5D461-1111-B877-0A7D-56C9928C62E2}"/>
              </a:ext>
            </a:extLst>
          </p:cNvPr>
          <p:cNvSpPr/>
          <p:nvPr/>
        </p:nvSpPr>
        <p:spPr bwMode="auto">
          <a:xfrm>
            <a:off x="681904" y="5061812"/>
            <a:ext cx="5361904" cy="38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B723A5-AE62-24BC-7AFD-AB756E748FBF}"/>
              </a:ext>
            </a:extLst>
          </p:cNvPr>
          <p:cNvSpPr/>
          <p:nvPr/>
        </p:nvSpPr>
        <p:spPr bwMode="auto">
          <a:xfrm>
            <a:off x="681904" y="5745608"/>
            <a:ext cx="3973936" cy="93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D315A1B6-959F-A1C5-DD97-9798FB4C2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5" b="73513"/>
          <a:stretch/>
        </p:blipFill>
        <p:spPr>
          <a:xfrm>
            <a:off x="7372311" y="2802011"/>
            <a:ext cx="3992224" cy="151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>
            <a:extLst>
              <a:ext uri="{FF2B5EF4-FFF2-40B4-BE49-F238E27FC236}">
                <a16:creationId xmlns:a16="http://schemas.microsoft.com/office/drawing/2014/main" id="{8009423D-76CD-903C-6DCC-863718704D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93" t="73463"/>
          <a:stretch/>
        </p:blipFill>
        <p:spPr>
          <a:xfrm>
            <a:off x="7663769" y="1323764"/>
            <a:ext cx="3057163" cy="147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E6C45FF-10A2-4F75-51F5-C7070C65C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984" y="1445742"/>
            <a:ext cx="2859504" cy="265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4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B83E9-3B3E-950B-04B4-85ED27166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676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457EE-331B-9D0F-A011-B423239FC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5652E-DB03-88BC-4D80-209BC67DD166}"/>
              </a:ext>
            </a:extLst>
          </p:cNvPr>
          <p:cNvSpPr/>
          <p:nvPr/>
        </p:nvSpPr>
        <p:spPr bwMode="auto">
          <a:xfrm>
            <a:off x="10605714" y="2051099"/>
            <a:ext cx="333333" cy="29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3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B568C-C2DD-6FF8-89E7-887C2E6C1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13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18E53-CB6E-0C0B-1A2C-829C25EC8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474F9-4A56-F556-DA03-41D1F0B4E4A5}"/>
              </a:ext>
            </a:extLst>
          </p:cNvPr>
          <p:cNvSpPr/>
          <p:nvPr/>
        </p:nvSpPr>
        <p:spPr bwMode="auto">
          <a:xfrm>
            <a:off x="681904" y="1181796"/>
            <a:ext cx="9662568" cy="32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B31AC4-7617-77C4-06E2-AC6D5C2C8C19}"/>
              </a:ext>
            </a:extLst>
          </p:cNvPr>
          <p:cNvSpPr/>
          <p:nvPr/>
        </p:nvSpPr>
        <p:spPr bwMode="auto">
          <a:xfrm>
            <a:off x="681904" y="1925624"/>
            <a:ext cx="5123809" cy="32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B04FD-AE0B-6999-0C2A-B9E5D1A82734}"/>
              </a:ext>
            </a:extLst>
          </p:cNvPr>
          <p:cNvSpPr/>
          <p:nvPr/>
        </p:nvSpPr>
        <p:spPr bwMode="auto">
          <a:xfrm>
            <a:off x="681904" y="2669452"/>
            <a:ext cx="10238632" cy="1263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871037-EF35-91D4-8340-12B88451EB8B}"/>
              </a:ext>
            </a:extLst>
          </p:cNvPr>
          <p:cNvSpPr/>
          <p:nvPr/>
        </p:nvSpPr>
        <p:spPr bwMode="auto">
          <a:xfrm>
            <a:off x="479376" y="4233395"/>
            <a:ext cx="1840623" cy="32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85C0A-16D5-A352-B453-9D15FAE5C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B01EB-7B8C-2003-D720-868CC96A019B}"/>
              </a:ext>
            </a:extLst>
          </p:cNvPr>
          <p:cNvSpPr/>
          <p:nvPr/>
        </p:nvSpPr>
        <p:spPr bwMode="auto">
          <a:xfrm>
            <a:off x="681904" y="1229221"/>
            <a:ext cx="5523809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DD2430-387B-386B-490E-BA6FB445D6CB}"/>
              </a:ext>
            </a:extLst>
          </p:cNvPr>
          <p:cNvSpPr/>
          <p:nvPr/>
        </p:nvSpPr>
        <p:spPr bwMode="auto">
          <a:xfrm>
            <a:off x="681904" y="2000886"/>
            <a:ext cx="2152380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3006B1-998B-B17D-8648-34E84C0E5A85}"/>
              </a:ext>
            </a:extLst>
          </p:cNvPr>
          <p:cNvSpPr/>
          <p:nvPr/>
        </p:nvSpPr>
        <p:spPr bwMode="auto">
          <a:xfrm>
            <a:off x="681904" y="2772551"/>
            <a:ext cx="4485714" cy="314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FCCD7C-2C5B-8A94-AF6B-C4E8B9B1FB98}"/>
              </a:ext>
            </a:extLst>
          </p:cNvPr>
          <p:cNvSpPr/>
          <p:nvPr/>
        </p:nvSpPr>
        <p:spPr bwMode="auto">
          <a:xfrm>
            <a:off x="681904" y="3544217"/>
            <a:ext cx="6885714" cy="32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7658E3-291B-3B60-7409-FE3B2BBDBD59}"/>
              </a:ext>
            </a:extLst>
          </p:cNvPr>
          <p:cNvSpPr/>
          <p:nvPr/>
        </p:nvSpPr>
        <p:spPr bwMode="auto">
          <a:xfrm>
            <a:off x="681904" y="4315882"/>
            <a:ext cx="8333333" cy="34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89566A-4E4A-F927-9D97-EF03FCBAF1D4}"/>
              </a:ext>
            </a:extLst>
          </p:cNvPr>
          <p:cNvSpPr/>
          <p:nvPr/>
        </p:nvSpPr>
        <p:spPr bwMode="auto">
          <a:xfrm>
            <a:off x="681904" y="5087547"/>
            <a:ext cx="3514285" cy="32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349BF-B37E-1871-8D86-A373B2AE9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680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EF8CF-B934-875B-BB6D-EC1E732D9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7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B4174-A537-E121-696D-FB4B5A8D79BD}"/>
              </a:ext>
            </a:extLst>
          </p:cNvPr>
          <p:cNvSpPr/>
          <p:nvPr/>
        </p:nvSpPr>
        <p:spPr bwMode="auto">
          <a:xfrm>
            <a:off x="684454" y="1185333"/>
            <a:ext cx="2674801" cy="30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AC7027-2842-74FA-9123-7894AEA96BE0}"/>
              </a:ext>
            </a:extLst>
          </p:cNvPr>
          <p:cNvSpPr/>
          <p:nvPr/>
        </p:nvSpPr>
        <p:spPr bwMode="auto">
          <a:xfrm>
            <a:off x="551385" y="1905333"/>
            <a:ext cx="3989760" cy="31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117560-04CC-296C-8DA6-29E699D01DCA}"/>
              </a:ext>
            </a:extLst>
          </p:cNvPr>
          <p:cNvSpPr/>
          <p:nvPr/>
        </p:nvSpPr>
        <p:spPr bwMode="auto">
          <a:xfrm>
            <a:off x="684454" y="2634222"/>
            <a:ext cx="2257141" cy="29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49258E-2002-2DF2-A19A-A08C7F64B7AE}"/>
              </a:ext>
            </a:extLst>
          </p:cNvPr>
          <p:cNvSpPr/>
          <p:nvPr/>
        </p:nvSpPr>
        <p:spPr bwMode="auto">
          <a:xfrm>
            <a:off x="684454" y="3354222"/>
            <a:ext cx="3056916" cy="29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AF944F-C166-4F9C-D735-1DB5CD67D00E}"/>
              </a:ext>
            </a:extLst>
          </p:cNvPr>
          <p:cNvSpPr/>
          <p:nvPr/>
        </p:nvSpPr>
        <p:spPr bwMode="auto">
          <a:xfrm>
            <a:off x="551385" y="3930447"/>
            <a:ext cx="8655111" cy="445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631CF1-5458-90F3-2A65-EC5F30C5456A}"/>
              </a:ext>
            </a:extLst>
          </p:cNvPr>
          <p:cNvSpPr/>
          <p:nvPr/>
        </p:nvSpPr>
        <p:spPr bwMode="auto">
          <a:xfrm>
            <a:off x="684454" y="4812000"/>
            <a:ext cx="3581212" cy="28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DB70AC-824C-54D3-6A12-5FF289C5A3CE}"/>
              </a:ext>
            </a:extLst>
          </p:cNvPr>
          <p:cNvSpPr/>
          <p:nvPr/>
        </p:nvSpPr>
        <p:spPr bwMode="auto">
          <a:xfrm>
            <a:off x="684454" y="5532000"/>
            <a:ext cx="2257141" cy="28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072CEE-48CE-8C8A-5137-F9854B2F9E7F}"/>
              </a:ext>
            </a:extLst>
          </p:cNvPr>
          <p:cNvSpPr/>
          <p:nvPr/>
        </p:nvSpPr>
        <p:spPr bwMode="auto">
          <a:xfrm>
            <a:off x="684454" y="6252000"/>
            <a:ext cx="2603710" cy="27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7FA7485-2D28-6EDC-925A-ADBDC951C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171853"/>
            <a:ext cx="3249604" cy="217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CD685-31D0-2D8B-BCB9-3BF22A16B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0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4D98D8-7095-8B78-9E2F-C1EF3BD46C29}"/>
              </a:ext>
            </a:extLst>
          </p:cNvPr>
          <p:cNvSpPr/>
          <p:nvPr/>
        </p:nvSpPr>
        <p:spPr bwMode="auto">
          <a:xfrm>
            <a:off x="688603" y="1176311"/>
            <a:ext cx="2637305" cy="26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AE14B7-4D75-1BE8-B6AC-476C599C3854}"/>
              </a:ext>
            </a:extLst>
          </p:cNvPr>
          <p:cNvSpPr/>
          <p:nvPr/>
        </p:nvSpPr>
        <p:spPr bwMode="auto">
          <a:xfrm>
            <a:off x="623393" y="1820676"/>
            <a:ext cx="4370454" cy="26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93008-FBED-018D-322C-0757ED014722}"/>
              </a:ext>
            </a:extLst>
          </p:cNvPr>
          <p:cNvSpPr/>
          <p:nvPr/>
        </p:nvSpPr>
        <p:spPr bwMode="auto">
          <a:xfrm>
            <a:off x="688603" y="2465042"/>
            <a:ext cx="2441077" cy="25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35D2A5-51DC-392F-C935-5B1A910E5CFE}"/>
              </a:ext>
            </a:extLst>
          </p:cNvPr>
          <p:cNvSpPr/>
          <p:nvPr/>
        </p:nvSpPr>
        <p:spPr bwMode="auto">
          <a:xfrm>
            <a:off x="688603" y="3101549"/>
            <a:ext cx="3775428" cy="25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8A984A-02F9-5795-4111-573312E8BBA5}"/>
              </a:ext>
            </a:extLst>
          </p:cNvPr>
          <p:cNvSpPr/>
          <p:nvPr/>
        </p:nvSpPr>
        <p:spPr bwMode="auto">
          <a:xfrm>
            <a:off x="688603" y="3738057"/>
            <a:ext cx="2056470" cy="25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3751AA-5B8C-3AB6-8787-17A1982710DF}"/>
              </a:ext>
            </a:extLst>
          </p:cNvPr>
          <p:cNvSpPr/>
          <p:nvPr/>
        </p:nvSpPr>
        <p:spPr bwMode="auto">
          <a:xfrm>
            <a:off x="688603" y="4382422"/>
            <a:ext cx="3367273" cy="25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1FA22C-D560-9891-EFDD-08FAA94D427A}"/>
              </a:ext>
            </a:extLst>
          </p:cNvPr>
          <p:cNvSpPr/>
          <p:nvPr/>
        </p:nvSpPr>
        <p:spPr bwMode="auto">
          <a:xfrm>
            <a:off x="688603" y="5042504"/>
            <a:ext cx="1977979" cy="22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BF8C1B-90B6-C224-5D69-452E40B6CB2F}"/>
              </a:ext>
            </a:extLst>
          </p:cNvPr>
          <p:cNvSpPr/>
          <p:nvPr/>
        </p:nvSpPr>
        <p:spPr bwMode="auto">
          <a:xfrm>
            <a:off x="688603" y="5655437"/>
            <a:ext cx="3006214" cy="24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168617-26C5-2975-956D-88E6CACD3D89}"/>
              </a:ext>
            </a:extLst>
          </p:cNvPr>
          <p:cNvSpPr/>
          <p:nvPr/>
        </p:nvSpPr>
        <p:spPr bwMode="auto">
          <a:xfrm>
            <a:off x="688603" y="6339094"/>
            <a:ext cx="1428540" cy="29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A5EF8CF-B934-875B-BB6D-EC1E732D92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11" r="7433" b="59989"/>
          <a:stretch/>
        </p:blipFill>
        <p:spPr>
          <a:xfrm>
            <a:off x="6960097" y="1124400"/>
            <a:ext cx="3240360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7FA7485-2D28-6EDC-925A-ADBDC951C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2069" y="1252776"/>
            <a:ext cx="3249604" cy="217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8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63DC6-C16B-7F47-8C3C-F2E7FDFE5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459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90F49-1CE4-A289-68A5-12435E7B4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74D0C-6A8F-7A5C-1969-BA9CD5C0F8B7}"/>
              </a:ext>
            </a:extLst>
          </p:cNvPr>
          <p:cNvSpPr/>
          <p:nvPr/>
        </p:nvSpPr>
        <p:spPr bwMode="auto">
          <a:xfrm>
            <a:off x="681904" y="3744659"/>
            <a:ext cx="6685714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BD994-F4B3-2E02-20E5-B4516B111ACB}"/>
              </a:ext>
            </a:extLst>
          </p:cNvPr>
          <p:cNvSpPr/>
          <p:nvPr/>
        </p:nvSpPr>
        <p:spPr bwMode="auto">
          <a:xfrm>
            <a:off x="681904" y="4554542"/>
            <a:ext cx="5918152" cy="104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839130-BA8D-11A4-6508-EC420452622F}"/>
              </a:ext>
            </a:extLst>
          </p:cNvPr>
          <p:cNvSpPr/>
          <p:nvPr/>
        </p:nvSpPr>
        <p:spPr bwMode="auto">
          <a:xfrm>
            <a:off x="681904" y="6069500"/>
            <a:ext cx="6494216" cy="46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2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EBB3D-2210-4347-909C-341FCB102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8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923E2-1010-4D96-9206-2F35BF55AA3A}"/>
              </a:ext>
            </a:extLst>
          </p:cNvPr>
          <p:cNvSpPr/>
          <p:nvPr/>
        </p:nvSpPr>
        <p:spPr bwMode="auto">
          <a:xfrm>
            <a:off x="687411" y="1233076"/>
            <a:ext cx="7821303" cy="30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79831C-E1FC-27AA-5B1B-B7825F072471}"/>
              </a:ext>
            </a:extLst>
          </p:cNvPr>
          <p:cNvSpPr/>
          <p:nvPr/>
        </p:nvSpPr>
        <p:spPr bwMode="auto">
          <a:xfrm>
            <a:off x="687411" y="1902084"/>
            <a:ext cx="4041006" cy="28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D3AFDB-C050-DA89-5359-5CDDA051E83E}"/>
              </a:ext>
            </a:extLst>
          </p:cNvPr>
          <p:cNvSpPr/>
          <p:nvPr/>
        </p:nvSpPr>
        <p:spPr bwMode="auto">
          <a:xfrm>
            <a:off x="687411" y="2571093"/>
            <a:ext cx="3063343" cy="28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669CBD-E592-4BD9-1D55-2CDA16985AE8}"/>
              </a:ext>
            </a:extLst>
          </p:cNvPr>
          <p:cNvSpPr/>
          <p:nvPr/>
        </p:nvSpPr>
        <p:spPr bwMode="auto">
          <a:xfrm>
            <a:off x="687411" y="3289053"/>
            <a:ext cx="1425758" cy="2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1F8493-30C0-7FEB-ED25-9C4C80694BB4}"/>
              </a:ext>
            </a:extLst>
          </p:cNvPr>
          <p:cNvSpPr/>
          <p:nvPr/>
        </p:nvSpPr>
        <p:spPr bwMode="auto">
          <a:xfrm>
            <a:off x="687411" y="3958062"/>
            <a:ext cx="1653879" cy="546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24486E-578E-75DB-AA6E-CC08CDEEAB4F}"/>
              </a:ext>
            </a:extLst>
          </p:cNvPr>
          <p:cNvSpPr/>
          <p:nvPr/>
        </p:nvSpPr>
        <p:spPr bwMode="auto">
          <a:xfrm>
            <a:off x="687411" y="4961575"/>
            <a:ext cx="7424813" cy="64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B8ADF6-8EFF-6676-AAC9-243AE729128D}"/>
              </a:ext>
            </a:extLst>
          </p:cNvPr>
          <p:cNvSpPr/>
          <p:nvPr/>
        </p:nvSpPr>
        <p:spPr bwMode="auto">
          <a:xfrm>
            <a:off x="687411" y="5886001"/>
            <a:ext cx="5120557" cy="84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4DCA8C3-7AC2-2CCD-C88E-11E0478642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20008" r="59863" b="34987"/>
          <a:stretch/>
        </p:blipFill>
        <p:spPr>
          <a:xfrm>
            <a:off x="7039176" y="2229509"/>
            <a:ext cx="2952328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669CBD-E592-4BD9-1D55-2CDA16985AE8}"/>
              </a:ext>
            </a:extLst>
          </p:cNvPr>
          <p:cNvSpPr/>
          <p:nvPr/>
        </p:nvSpPr>
        <p:spPr bwMode="auto">
          <a:xfrm>
            <a:off x="6960096" y="2371746"/>
            <a:ext cx="3312367" cy="258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9" grpId="0" animBg="1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CA8C3-7AC2-2CCD-C88E-11E047864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2F9E39-1F61-3BF5-A914-EFC1A0F56667}"/>
              </a:ext>
            </a:extLst>
          </p:cNvPr>
          <p:cNvSpPr/>
          <p:nvPr/>
        </p:nvSpPr>
        <p:spPr bwMode="auto">
          <a:xfrm>
            <a:off x="667748" y="1307966"/>
            <a:ext cx="6508371" cy="679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1C8103-5040-0100-F19B-13FD109DAA46}"/>
              </a:ext>
            </a:extLst>
          </p:cNvPr>
          <p:cNvSpPr/>
          <p:nvPr/>
        </p:nvSpPr>
        <p:spPr bwMode="auto">
          <a:xfrm>
            <a:off x="1617755" y="2312199"/>
            <a:ext cx="2859513" cy="229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85D9C4-FCC8-2E69-72EC-58B6BBDD45FE}"/>
              </a:ext>
            </a:extLst>
          </p:cNvPr>
          <p:cNvSpPr/>
          <p:nvPr/>
        </p:nvSpPr>
        <p:spPr bwMode="auto">
          <a:xfrm>
            <a:off x="5923650" y="2395352"/>
            <a:ext cx="2626762" cy="225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5B234F-67B6-34E4-8E47-BDC33E6CECB1}"/>
              </a:ext>
            </a:extLst>
          </p:cNvPr>
          <p:cNvSpPr/>
          <p:nvPr/>
        </p:nvSpPr>
        <p:spPr bwMode="auto">
          <a:xfrm>
            <a:off x="686749" y="4984023"/>
            <a:ext cx="5619277" cy="283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F5952B-72C6-5693-D166-FEE56B0DF2EB}"/>
              </a:ext>
            </a:extLst>
          </p:cNvPr>
          <p:cNvSpPr/>
          <p:nvPr/>
        </p:nvSpPr>
        <p:spPr bwMode="auto">
          <a:xfrm>
            <a:off x="686749" y="5597915"/>
            <a:ext cx="4401139" cy="343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3192E0-F6EB-7065-6AF9-8D1961F773D8}"/>
              </a:ext>
            </a:extLst>
          </p:cNvPr>
          <p:cNvSpPr/>
          <p:nvPr/>
        </p:nvSpPr>
        <p:spPr bwMode="auto">
          <a:xfrm>
            <a:off x="686748" y="6349109"/>
            <a:ext cx="9225675" cy="30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6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D97D5-E5E7-4057-3D22-0DAD54573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25AA3-CC09-FA5D-95D7-635E954E947D}"/>
              </a:ext>
            </a:extLst>
          </p:cNvPr>
          <p:cNvSpPr/>
          <p:nvPr/>
        </p:nvSpPr>
        <p:spPr bwMode="auto">
          <a:xfrm>
            <a:off x="10624761" y="2146204"/>
            <a:ext cx="285714" cy="30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9B9C78-0161-800C-EC72-A85831054A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889348"/>
            <a:ext cx="1910908" cy="2965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021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55744-681D-6C7F-1E1A-463CE7109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4F2F4-6E33-73EE-970C-62FC5149C209}"/>
              </a:ext>
            </a:extLst>
          </p:cNvPr>
          <p:cNvSpPr/>
          <p:nvPr/>
        </p:nvSpPr>
        <p:spPr bwMode="auto">
          <a:xfrm>
            <a:off x="686787" y="1088363"/>
            <a:ext cx="4732816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2B8496-46D1-DACC-4E74-7667F930BAD7}"/>
              </a:ext>
            </a:extLst>
          </p:cNvPr>
          <p:cNvSpPr/>
          <p:nvPr/>
        </p:nvSpPr>
        <p:spPr bwMode="auto">
          <a:xfrm>
            <a:off x="1919536" y="1769922"/>
            <a:ext cx="8784976" cy="76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9D2973A-8B77-6967-F6D8-00BDC2960DA4}"/>
              </a:ext>
            </a:extLst>
          </p:cNvPr>
          <p:cNvSpPr/>
          <p:nvPr/>
        </p:nvSpPr>
        <p:spPr bwMode="auto">
          <a:xfrm>
            <a:off x="1716382" y="2767325"/>
            <a:ext cx="2997450" cy="68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6FD7CF8-DB87-233A-9421-46CE83DAA5C6}"/>
              </a:ext>
            </a:extLst>
          </p:cNvPr>
          <p:cNvSpPr/>
          <p:nvPr/>
        </p:nvSpPr>
        <p:spPr bwMode="auto">
          <a:xfrm>
            <a:off x="1919535" y="3839532"/>
            <a:ext cx="3500067" cy="68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26D82C3-68FE-7C1E-0495-8A5C551B372D}"/>
              </a:ext>
            </a:extLst>
          </p:cNvPr>
          <p:cNvSpPr/>
          <p:nvPr/>
        </p:nvSpPr>
        <p:spPr bwMode="auto">
          <a:xfrm>
            <a:off x="579709" y="5011479"/>
            <a:ext cx="3500067" cy="689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F89A556-CC97-CF58-AA19-5C04D203C90A}"/>
              </a:ext>
            </a:extLst>
          </p:cNvPr>
          <p:cNvSpPr/>
          <p:nvPr/>
        </p:nvSpPr>
        <p:spPr bwMode="auto">
          <a:xfrm>
            <a:off x="686787" y="6083688"/>
            <a:ext cx="3703221" cy="59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5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8" grpId="0" animBg="1"/>
      <p:bldP spid="22" grpId="0" animBg="1"/>
      <p:bldP spid="28" grpId="0" animBg="1"/>
      <p:bldP spid="3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2614F-ECDF-C2F7-DBCF-9A4048719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9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037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610D7-34FB-C2FD-9592-BA40043CF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6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870EC-C383-85EC-DBE9-0F12A35241A2}"/>
              </a:ext>
            </a:extLst>
          </p:cNvPr>
          <p:cNvSpPr/>
          <p:nvPr/>
        </p:nvSpPr>
        <p:spPr bwMode="auto">
          <a:xfrm>
            <a:off x="684881" y="2894926"/>
            <a:ext cx="2388051" cy="30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559CB-4D9B-624D-797D-44119AE73E41}"/>
              </a:ext>
            </a:extLst>
          </p:cNvPr>
          <p:cNvSpPr/>
          <p:nvPr/>
        </p:nvSpPr>
        <p:spPr bwMode="auto">
          <a:xfrm>
            <a:off x="684881" y="3667609"/>
            <a:ext cx="3002622" cy="27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660451-0AA5-18C4-329C-70A1E2F9F4F0}"/>
              </a:ext>
            </a:extLst>
          </p:cNvPr>
          <p:cNvSpPr/>
          <p:nvPr/>
        </p:nvSpPr>
        <p:spPr bwMode="auto">
          <a:xfrm>
            <a:off x="684880" y="4422731"/>
            <a:ext cx="5411119" cy="70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DA66A4-B845-15B0-28A4-7F0498015706}"/>
              </a:ext>
            </a:extLst>
          </p:cNvPr>
          <p:cNvSpPr/>
          <p:nvPr/>
        </p:nvSpPr>
        <p:spPr bwMode="auto">
          <a:xfrm>
            <a:off x="684881" y="5529073"/>
            <a:ext cx="1878834" cy="29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DA8EE58-29A9-68AC-E479-55714B458975}"/>
              </a:ext>
            </a:extLst>
          </p:cNvPr>
          <p:cNvSpPr/>
          <p:nvPr/>
        </p:nvSpPr>
        <p:spPr bwMode="auto">
          <a:xfrm>
            <a:off x="684881" y="6310536"/>
            <a:ext cx="2431948" cy="263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900" y="2831306"/>
            <a:ext cx="337044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3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7736E-EDAE-9309-40EA-AD33BBDF2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E2448-8C66-5ACB-F551-B0BB61C72B45}"/>
              </a:ext>
            </a:extLst>
          </p:cNvPr>
          <p:cNvSpPr/>
          <p:nvPr/>
        </p:nvSpPr>
        <p:spPr bwMode="auto">
          <a:xfrm>
            <a:off x="681904" y="1052736"/>
            <a:ext cx="2389760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D0B796-D2B1-112F-7B72-6EAD044D0897}"/>
              </a:ext>
            </a:extLst>
          </p:cNvPr>
          <p:cNvSpPr/>
          <p:nvPr/>
        </p:nvSpPr>
        <p:spPr bwMode="auto">
          <a:xfrm>
            <a:off x="681904" y="2490929"/>
            <a:ext cx="1780952" cy="31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290C4E-35B5-2021-7C8A-CA6543959037}"/>
              </a:ext>
            </a:extLst>
          </p:cNvPr>
          <p:cNvSpPr/>
          <p:nvPr/>
        </p:nvSpPr>
        <p:spPr bwMode="auto">
          <a:xfrm>
            <a:off x="720001" y="3308268"/>
            <a:ext cx="2219046" cy="48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3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AF1A7-CDE6-F1B5-F750-9D70231D2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721C2-DCD8-FB46-6E26-93F01462A139}"/>
              </a:ext>
            </a:extLst>
          </p:cNvPr>
          <p:cNvSpPr/>
          <p:nvPr/>
        </p:nvSpPr>
        <p:spPr bwMode="auto">
          <a:xfrm>
            <a:off x="681904" y="1239074"/>
            <a:ext cx="6278192" cy="39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7D978C-52D1-2032-B1D2-7D9C95F5555B}"/>
              </a:ext>
            </a:extLst>
          </p:cNvPr>
          <p:cNvSpPr/>
          <p:nvPr/>
        </p:nvSpPr>
        <p:spPr bwMode="auto">
          <a:xfrm>
            <a:off x="407369" y="2145221"/>
            <a:ext cx="4331678" cy="4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06D5C4-DA8A-A29C-16E1-0DE2600ED0A7}"/>
              </a:ext>
            </a:extLst>
          </p:cNvPr>
          <p:cNvSpPr/>
          <p:nvPr/>
        </p:nvSpPr>
        <p:spPr bwMode="auto">
          <a:xfrm>
            <a:off x="681904" y="3060907"/>
            <a:ext cx="3238095" cy="37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556D13-C804-87D8-199D-F5A6B67EDC83}"/>
              </a:ext>
            </a:extLst>
          </p:cNvPr>
          <p:cNvSpPr/>
          <p:nvPr/>
        </p:nvSpPr>
        <p:spPr bwMode="auto">
          <a:xfrm>
            <a:off x="681904" y="3986131"/>
            <a:ext cx="6278192" cy="41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D64971-B394-7C2E-9F05-446800F852FD}"/>
              </a:ext>
            </a:extLst>
          </p:cNvPr>
          <p:cNvSpPr/>
          <p:nvPr/>
        </p:nvSpPr>
        <p:spPr bwMode="auto">
          <a:xfrm>
            <a:off x="681904" y="4882740"/>
            <a:ext cx="10094616" cy="4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77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7A092-DC58-4371-88C3-2A9567967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11317-BF74-477A-FBAF-8C906D011743}"/>
              </a:ext>
            </a:extLst>
          </p:cNvPr>
          <p:cNvSpPr/>
          <p:nvPr/>
        </p:nvSpPr>
        <p:spPr bwMode="auto">
          <a:xfrm>
            <a:off x="479376" y="1115462"/>
            <a:ext cx="9145015" cy="65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768D2D-986D-F7F2-470F-91C4E14A40A7}"/>
              </a:ext>
            </a:extLst>
          </p:cNvPr>
          <p:cNvSpPr/>
          <p:nvPr/>
        </p:nvSpPr>
        <p:spPr bwMode="auto">
          <a:xfrm>
            <a:off x="681904" y="2155093"/>
            <a:ext cx="4847619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8FAB2-600A-B706-EE75-529DAFE0C664}"/>
              </a:ext>
            </a:extLst>
          </p:cNvPr>
          <p:cNvSpPr/>
          <p:nvPr/>
        </p:nvSpPr>
        <p:spPr bwMode="auto">
          <a:xfrm>
            <a:off x="479376" y="2918379"/>
            <a:ext cx="5342856" cy="52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B450E0-3A29-BD17-BA33-503C0D95BA30}"/>
              </a:ext>
            </a:extLst>
          </p:cNvPr>
          <p:cNvSpPr/>
          <p:nvPr/>
        </p:nvSpPr>
        <p:spPr bwMode="auto">
          <a:xfrm>
            <a:off x="672000" y="3882028"/>
            <a:ext cx="7867047" cy="85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9143EEC-16D6-9D94-AB83-8FED420531AC}"/>
              </a:ext>
            </a:extLst>
          </p:cNvPr>
          <p:cNvSpPr/>
          <p:nvPr/>
        </p:nvSpPr>
        <p:spPr bwMode="auto">
          <a:xfrm>
            <a:off x="681904" y="5360895"/>
            <a:ext cx="3857142" cy="381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2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5" grpId="0" animBg="1"/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39F2C-12DA-3F37-352B-D578A90C9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9C945-0FE0-D9E4-FD0A-0D95551FBB8D}"/>
              </a:ext>
            </a:extLst>
          </p:cNvPr>
          <p:cNvSpPr/>
          <p:nvPr/>
        </p:nvSpPr>
        <p:spPr bwMode="auto">
          <a:xfrm>
            <a:off x="681904" y="1210240"/>
            <a:ext cx="2190476" cy="381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56DDF3-B9DB-D8AC-6D77-EEA13CA4ACBE}"/>
              </a:ext>
            </a:extLst>
          </p:cNvPr>
          <p:cNvSpPr/>
          <p:nvPr/>
        </p:nvSpPr>
        <p:spPr bwMode="auto">
          <a:xfrm>
            <a:off x="681904" y="2077433"/>
            <a:ext cx="5774136" cy="40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65F1AA-7DA2-9CDE-8021-7D6C9452546C}"/>
              </a:ext>
            </a:extLst>
          </p:cNvPr>
          <p:cNvSpPr/>
          <p:nvPr/>
        </p:nvSpPr>
        <p:spPr bwMode="auto">
          <a:xfrm>
            <a:off x="407368" y="3068511"/>
            <a:ext cx="11064632" cy="4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900DDA-5AD4-2765-E4C6-F83C811F2C31}"/>
              </a:ext>
            </a:extLst>
          </p:cNvPr>
          <p:cNvSpPr/>
          <p:nvPr/>
        </p:nvSpPr>
        <p:spPr bwMode="auto">
          <a:xfrm>
            <a:off x="551384" y="3964291"/>
            <a:ext cx="8352928" cy="466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828403-FE12-D7AE-EF1F-BC3A4FEF9685}"/>
              </a:ext>
            </a:extLst>
          </p:cNvPr>
          <p:cNvSpPr/>
          <p:nvPr/>
        </p:nvSpPr>
        <p:spPr bwMode="auto">
          <a:xfrm>
            <a:off x="681904" y="5012550"/>
            <a:ext cx="9014496" cy="43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6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3CB72-7547-9D67-D75F-AACAEA238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273136" cy="165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8B27DC7-F145-FB80-89ED-B560FE1634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56" y="2448101"/>
            <a:ext cx="10273136" cy="138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0DE7E-3396-CFAF-D842-BBF137A68E25}"/>
              </a:ext>
            </a:extLst>
          </p:cNvPr>
          <p:cNvSpPr/>
          <p:nvPr/>
        </p:nvSpPr>
        <p:spPr bwMode="auto">
          <a:xfrm>
            <a:off x="10128448" y="2551920"/>
            <a:ext cx="312040" cy="407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165638C-71B3-9973-8F4C-62FFB10935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93"/>
          <a:stretch/>
        </p:blipFill>
        <p:spPr>
          <a:xfrm>
            <a:off x="1176658" y="3962801"/>
            <a:ext cx="6513908" cy="280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6039AC7-22FA-F855-949C-AE370F16D1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6960096" y="4653136"/>
            <a:ext cx="4981020" cy="115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95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0B422-450B-CE77-5CDA-A28DCBEF4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3DB81-C5E7-EC0F-DBDC-9ABF6696D2BC}"/>
              </a:ext>
            </a:extLst>
          </p:cNvPr>
          <p:cNvSpPr/>
          <p:nvPr/>
        </p:nvSpPr>
        <p:spPr bwMode="auto">
          <a:xfrm>
            <a:off x="10529523" y="2060751"/>
            <a:ext cx="295238" cy="28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15E8D7-052F-6FAF-5FE0-F2F61680B9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645024"/>
            <a:ext cx="2116914" cy="292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369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86F9F-3622-352A-2817-7EE68FEC45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8CC94-DAFC-0D8A-90F5-36B9E95239EC}"/>
              </a:ext>
            </a:extLst>
          </p:cNvPr>
          <p:cNvSpPr/>
          <p:nvPr/>
        </p:nvSpPr>
        <p:spPr bwMode="auto">
          <a:xfrm>
            <a:off x="10500952" y="2116372"/>
            <a:ext cx="333333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63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799D5-FDEF-14A5-C576-2676E5060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E4C3A6-13D1-E08E-FA83-05CD5E34EA2F}"/>
              </a:ext>
            </a:extLst>
          </p:cNvPr>
          <p:cNvSpPr/>
          <p:nvPr/>
        </p:nvSpPr>
        <p:spPr bwMode="auto">
          <a:xfrm>
            <a:off x="10500952" y="2069954"/>
            <a:ext cx="342857" cy="29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F5C23A-55C1-5F88-6A56-BF363644A9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573016"/>
            <a:ext cx="2315380" cy="289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252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A65A9-61EE-D9F3-7BD1-634630851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265CA-5142-9654-4B8A-9F720B7D9BBC}"/>
              </a:ext>
            </a:extLst>
          </p:cNvPr>
          <p:cNvSpPr/>
          <p:nvPr/>
        </p:nvSpPr>
        <p:spPr bwMode="auto">
          <a:xfrm>
            <a:off x="10510476" y="2872323"/>
            <a:ext cx="333333" cy="28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8E168A-EE6A-F612-EE67-8CE17FE746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501008"/>
            <a:ext cx="2745348" cy="3219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726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2023-10-17T13:58:19Z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