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403" r:id="rId3"/>
    <p:sldId id="401" r:id="rId4"/>
    <p:sldId id="397" r:id="rId5"/>
    <p:sldId id="396" r:id="rId6"/>
    <p:sldId id="395" r:id="rId7"/>
    <p:sldId id="393" r:id="rId8"/>
    <p:sldId id="392" r:id="rId9"/>
    <p:sldId id="391" r:id="rId10"/>
    <p:sldId id="390" r:id="rId11"/>
    <p:sldId id="389" r:id="rId12"/>
    <p:sldId id="384" r:id="rId13"/>
    <p:sldId id="383" r:id="rId14"/>
    <p:sldId id="382" r:id="rId15"/>
    <p:sldId id="381" r:id="rId16"/>
    <p:sldId id="380" r:id="rId17"/>
    <p:sldId id="379" r:id="rId18"/>
    <p:sldId id="378" r:id="rId19"/>
    <p:sldId id="377" r:id="rId20"/>
    <p:sldId id="376" r:id="rId21"/>
    <p:sldId id="375" r:id="rId22"/>
    <p:sldId id="374" r:id="rId23"/>
    <p:sldId id="373" r:id="rId24"/>
    <p:sldId id="372" r:id="rId25"/>
    <p:sldId id="371" r:id="rId26"/>
    <p:sldId id="370" r:id="rId27"/>
    <p:sldId id="369" r:id="rId28"/>
    <p:sldId id="367" r:id="rId29"/>
    <p:sldId id="366" r:id="rId30"/>
    <p:sldId id="365" r:id="rId31"/>
    <p:sldId id="364" r:id="rId3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5" d="100"/>
          <a:sy n="105" d="100"/>
        </p:scale>
        <p:origin x="420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7.png"/><Relationship Id="rId4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6B9139-84BF-E0F0-BDB4-6B138EDE462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009080"/>
            <a:ext cx="10800000" cy="2839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20AC0A-A604-71DA-4E5E-8A898709E3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08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FCEFC6-4E81-9E5C-34EF-3B98A96BB345}"/>
              </a:ext>
            </a:extLst>
          </p:cNvPr>
          <p:cNvSpPr/>
          <p:nvPr/>
        </p:nvSpPr>
        <p:spPr bwMode="auto">
          <a:xfrm>
            <a:off x="10634285" y="3234244"/>
            <a:ext cx="276190" cy="295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0917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BDC19D-C956-1424-90E3-ABBCFA5E12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03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263AA76-D636-52DC-20C5-A22D8F426BEB}"/>
              </a:ext>
            </a:extLst>
          </p:cNvPr>
          <p:cNvSpPr/>
          <p:nvPr/>
        </p:nvSpPr>
        <p:spPr bwMode="auto">
          <a:xfrm>
            <a:off x="1739047" y="2507474"/>
            <a:ext cx="171428" cy="2861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E6F1B79-BC39-6909-CC3D-BCA6BBC5280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4073" y="4708241"/>
            <a:ext cx="10800000" cy="7560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2AEAAE5-9202-2547-EB3E-93CFE468749F}"/>
              </a:ext>
            </a:extLst>
          </p:cNvPr>
          <p:cNvSpPr/>
          <p:nvPr/>
        </p:nvSpPr>
        <p:spPr bwMode="auto">
          <a:xfrm>
            <a:off x="3014549" y="4842226"/>
            <a:ext cx="1161904" cy="4019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B557BA19-7110-52B2-1917-93026AE29F93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4112" y="4149080"/>
            <a:ext cx="2789084" cy="2459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83316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93E3BB-09DC-9989-9DE2-32BE605CE7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9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7F1266-E0D4-33AD-F42F-49F71E5F1E04}"/>
              </a:ext>
            </a:extLst>
          </p:cNvPr>
          <p:cNvSpPr/>
          <p:nvPr/>
        </p:nvSpPr>
        <p:spPr bwMode="auto">
          <a:xfrm>
            <a:off x="8634284" y="2852936"/>
            <a:ext cx="2502275" cy="6466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5AF9696-85FD-C594-59E9-C0028B64C81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5326" y="3741919"/>
            <a:ext cx="3084850" cy="2773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24638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9925AA-DC0B-198B-68EC-D29B73EC18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239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4DEC6C4-D664-C3B0-3086-9118EB4CA408}"/>
              </a:ext>
            </a:extLst>
          </p:cNvPr>
          <p:cNvSpPr/>
          <p:nvPr/>
        </p:nvSpPr>
        <p:spPr bwMode="auto">
          <a:xfrm>
            <a:off x="7272380" y="2448306"/>
            <a:ext cx="247619" cy="2952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9113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E65D9B-B769-94D4-B36D-D520CA810E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2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17F03BA-38DB-E98B-F59E-97EB9C0458F3}"/>
              </a:ext>
            </a:extLst>
          </p:cNvPr>
          <p:cNvSpPr/>
          <p:nvPr/>
        </p:nvSpPr>
        <p:spPr bwMode="auto">
          <a:xfrm>
            <a:off x="1415480" y="5499653"/>
            <a:ext cx="3780709" cy="7434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0676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4DAC8C-7410-B2E5-6D20-C75D666B95E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501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394B1A-FB6F-5E30-5239-81DEE09C5EE8}"/>
              </a:ext>
            </a:extLst>
          </p:cNvPr>
          <p:cNvSpPr/>
          <p:nvPr/>
        </p:nvSpPr>
        <p:spPr bwMode="auto">
          <a:xfrm>
            <a:off x="9862857" y="2402566"/>
            <a:ext cx="171428" cy="2861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FC2DA23-4934-85F0-80B4-B40D4F42825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298"/>
          <a:stretch/>
        </p:blipFill>
        <p:spPr>
          <a:xfrm>
            <a:off x="4511824" y="2996952"/>
            <a:ext cx="3024336" cy="3514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27738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0B3F2D-6790-D81B-9AB8-030C44E9A03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88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F724AE1-859D-182D-7DE7-024969945F72}"/>
              </a:ext>
            </a:extLst>
          </p:cNvPr>
          <p:cNvSpPr/>
          <p:nvPr/>
        </p:nvSpPr>
        <p:spPr bwMode="auto">
          <a:xfrm>
            <a:off x="1320000" y="3140968"/>
            <a:ext cx="5424072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92A35E5-EDC4-96F2-1CAC-71699A6246B0}"/>
              </a:ext>
            </a:extLst>
          </p:cNvPr>
          <p:cNvSpPr/>
          <p:nvPr/>
        </p:nvSpPr>
        <p:spPr bwMode="auto">
          <a:xfrm>
            <a:off x="2634285" y="4252206"/>
            <a:ext cx="609523" cy="2669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7433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85C3D4-4195-4248-A7B9-E8B10E2622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8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71F80F6-8575-342D-CB6D-D2FF83098FA4}"/>
              </a:ext>
            </a:extLst>
          </p:cNvPr>
          <p:cNvSpPr/>
          <p:nvPr/>
        </p:nvSpPr>
        <p:spPr bwMode="auto">
          <a:xfrm>
            <a:off x="681904" y="2132856"/>
            <a:ext cx="6350200" cy="15121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D5C7B005-01CA-BDAD-E316-CA70C8329553}"/>
              </a:ext>
            </a:extLst>
          </p:cNvPr>
          <p:cNvSpPr/>
          <p:nvPr/>
        </p:nvSpPr>
        <p:spPr bwMode="auto">
          <a:xfrm>
            <a:off x="1919537" y="3861049"/>
            <a:ext cx="1257606" cy="7323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3222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98BF1C-7042-D4BD-46F8-6842D56EF6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384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08E252C-4403-BA0A-65C2-7176E45E159F}"/>
              </a:ext>
            </a:extLst>
          </p:cNvPr>
          <p:cNvSpPr/>
          <p:nvPr/>
        </p:nvSpPr>
        <p:spPr bwMode="auto">
          <a:xfrm>
            <a:off x="1249914" y="2403578"/>
            <a:ext cx="2829861" cy="3115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EDF1811-556B-D92D-4932-66C443CB22BA}"/>
              </a:ext>
            </a:extLst>
          </p:cNvPr>
          <p:cNvSpPr/>
          <p:nvPr/>
        </p:nvSpPr>
        <p:spPr bwMode="auto">
          <a:xfrm>
            <a:off x="1249915" y="2942526"/>
            <a:ext cx="3330895" cy="2778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1A2B902-0246-7C83-05E0-1E52BD025FB7}"/>
              </a:ext>
            </a:extLst>
          </p:cNvPr>
          <p:cNvSpPr/>
          <p:nvPr/>
        </p:nvSpPr>
        <p:spPr bwMode="auto">
          <a:xfrm>
            <a:off x="1291971" y="3506736"/>
            <a:ext cx="2481348" cy="244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1022224-5780-F892-9B9D-606AD26CF947}"/>
              </a:ext>
            </a:extLst>
          </p:cNvPr>
          <p:cNvSpPr/>
          <p:nvPr/>
        </p:nvSpPr>
        <p:spPr bwMode="auto">
          <a:xfrm>
            <a:off x="1249915" y="4012000"/>
            <a:ext cx="2397813" cy="3957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2EF1021-A415-82D5-E5A5-481223FE0C3F}"/>
              </a:ext>
            </a:extLst>
          </p:cNvPr>
          <p:cNvSpPr/>
          <p:nvPr/>
        </p:nvSpPr>
        <p:spPr bwMode="auto">
          <a:xfrm>
            <a:off x="1241503" y="4542526"/>
            <a:ext cx="4146796" cy="2778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39EA3EC-7850-4204-F527-D65FE2BFA40A}"/>
              </a:ext>
            </a:extLst>
          </p:cNvPr>
          <p:cNvSpPr/>
          <p:nvPr/>
        </p:nvSpPr>
        <p:spPr bwMode="auto">
          <a:xfrm>
            <a:off x="1291971" y="5089892"/>
            <a:ext cx="4227965" cy="4210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0B8BBC9-F9E3-E47C-6A2F-C750EC3A5750}"/>
              </a:ext>
            </a:extLst>
          </p:cNvPr>
          <p:cNvSpPr/>
          <p:nvPr/>
        </p:nvSpPr>
        <p:spPr bwMode="auto">
          <a:xfrm>
            <a:off x="1291971" y="5755157"/>
            <a:ext cx="7755266" cy="3115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295B0A3-FFF8-F645-B2D3-ED73D8119A22}"/>
              </a:ext>
            </a:extLst>
          </p:cNvPr>
          <p:cNvSpPr/>
          <p:nvPr/>
        </p:nvSpPr>
        <p:spPr bwMode="auto">
          <a:xfrm>
            <a:off x="1258326" y="6285683"/>
            <a:ext cx="3829562" cy="311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6874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10" grpId="0" animBg="1"/>
      <p:bldP spid="11" grpId="0" animBg="1"/>
      <p:bldP spid="13" grpId="0" animBg="1"/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C05439-BF9F-206A-8902-A90189F3CA9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944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9227B56-3289-E57E-7D36-141D45FBD651}"/>
              </a:ext>
            </a:extLst>
          </p:cNvPr>
          <p:cNvSpPr/>
          <p:nvPr/>
        </p:nvSpPr>
        <p:spPr bwMode="auto">
          <a:xfrm>
            <a:off x="1203024" y="3165555"/>
            <a:ext cx="3787521" cy="2684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9BFEB15-76E7-96B5-E4D8-41D8E28419C0}"/>
              </a:ext>
            </a:extLst>
          </p:cNvPr>
          <p:cNvSpPr/>
          <p:nvPr/>
        </p:nvSpPr>
        <p:spPr bwMode="auto">
          <a:xfrm>
            <a:off x="1226024" y="3702439"/>
            <a:ext cx="5085999" cy="6289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691C089-00B1-C541-2AC6-5E31B6D729EE}"/>
              </a:ext>
            </a:extLst>
          </p:cNvPr>
          <p:cNvSpPr/>
          <p:nvPr/>
        </p:nvSpPr>
        <p:spPr bwMode="auto">
          <a:xfrm>
            <a:off x="1203023" y="4538444"/>
            <a:ext cx="4244905" cy="3307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7AED56F2-5F77-FE32-5DCD-9C0B849CEA36}"/>
              </a:ext>
            </a:extLst>
          </p:cNvPr>
          <p:cNvSpPr/>
          <p:nvPr/>
        </p:nvSpPr>
        <p:spPr bwMode="auto">
          <a:xfrm>
            <a:off x="1241358" y="5076244"/>
            <a:ext cx="4206569" cy="10170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7D1551B2-21A5-F3BD-B0A9-80B8FEBC9CB9}"/>
              </a:ext>
            </a:extLst>
          </p:cNvPr>
          <p:cNvSpPr/>
          <p:nvPr/>
        </p:nvSpPr>
        <p:spPr bwMode="auto">
          <a:xfrm>
            <a:off x="1226025" y="6300380"/>
            <a:ext cx="4244905" cy="431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id="{6C03D8F7-1B3C-0687-8F4B-832E442C8D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2" y="3120628"/>
            <a:ext cx="2484234" cy="1462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6682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6" grpId="0" animBg="1"/>
      <p:bldP spid="20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8551C1-5EDD-1B4B-D9AA-E921B497B7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7560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A5065E5-116F-DB34-2011-5F78CF54833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28061"/>
            <a:ext cx="10800000" cy="42290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46AC783-DC77-4494-3E0A-B772B3EE249C}"/>
              </a:ext>
            </a:extLst>
          </p:cNvPr>
          <p:cNvSpPr/>
          <p:nvPr/>
        </p:nvSpPr>
        <p:spPr bwMode="auto">
          <a:xfrm>
            <a:off x="10624761" y="2928190"/>
            <a:ext cx="295238" cy="3047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B4BCBCA-D290-6F09-570E-095F52649B9B}"/>
              </a:ext>
            </a:extLst>
          </p:cNvPr>
          <p:cNvSpPr/>
          <p:nvPr/>
        </p:nvSpPr>
        <p:spPr bwMode="auto">
          <a:xfrm>
            <a:off x="10624761" y="4356915"/>
            <a:ext cx="304761" cy="2952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5685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9DF9DE-A023-575D-B938-0B4FF8B333E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10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396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E7759A-C56B-1C7E-07F5-361902B096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19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3CFF6E-E732-DFE0-2C0A-CE3F07A7C0ED}"/>
              </a:ext>
            </a:extLst>
          </p:cNvPr>
          <p:cNvSpPr/>
          <p:nvPr/>
        </p:nvSpPr>
        <p:spPr bwMode="auto">
          <a:xfrm>
            <a:off x="681904" y="1200704"/>
            <a:ext cx="7502328" cy="3875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F9BFF18-6409-FBAD-FCDE-07629FBACFEE}"/>
              </a:ext>
            </a:extLst>
          </p:cNvPr>
          <p:cNvSpPr/>
          <p:nvPr/>
        </p:nvSpPr>
        <p:spPr bwMode="auto">
          <a:xfrm>
            <a:off x="681904" y="1810591"/>
            <a:ext cx="4733333" cy="505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BD6187C-7518-C691-84A2-5793CAE0F860}"/>
              </a:ext>
            </a:extLst>
          </p:cNvPr>
          <p:cNvSpPr/>
          <p:nvPr/>
        </p:nvSpPr>
        <p:spPr bwMode="auto">
          <a:xfrm>
            <a:off x="720000" y="2382345"/>
            <a:ext cx="4695237" cy="399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EA4B71F-8305-6B6D-5A33-3161652D3CF3}"/>
              </a:ext>
            </a:extLst>
          </p:cNvPr>
          <p:cNvSpPr/>
          <p:nvPr/>
        </p:nvSpPr>
        <p:spPr bwMode="auto">
          <a:xfrm>
            <a:off x="681904" y="3068457"/>
            <a:ext cx="5942857" cy="343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621EDF3-7025-A45A-8B48-C8122FCCC022}"/>
              </a:ext>
            </a:extLst>
          </p:cNvPr>
          <p:cNvSpPr/>
          <p:nvPr/>
        </p:nvSpPr>
        <p:spPr bwMode="auto">
          <a:xfrm>
            <a:off x="681904" y="3687865"/>
            <a:ext cx="6657142" cy="343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2E481E5-E62F-DDBD-E47E-CF60BD723260}"/>
              </a:ext>
            </a:extLst>
          </p:cNvPr>
          <p:cNvSpPr/>
          <p:nvPr/>
        </p:nvSpPr>
        <p:spPr bwMode="auto">
          <a:xfrm>
            <a:off x="681905" y="4316803"/>
            <a:ext cx="4261968" cy="3525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5912FEA8-E05E-ED21-9970-1522B7F06E73}"/>
              </a:ext>
            </a:extLst>
          </p:cNvPr>
          <p:cNvSpPr/>
          <p:nvPr/>
        </p:nvSpPr>
        <p:spPr bwMode="auto">
          <a:xfrm>
            <a:off x="720000" y="4917153"/>
            <a:ext cx="4295880" cy="3525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2E17902C-AACA-6256-A6C6-A9370BBE5B6D}"/>
              </a:ext>
            </a:extLst>
          </p:cNvPr>
          <p:cNvSpPr/>
          <p:nvPr/>
        </p:nvSpPr>
        <p:spPr bwMode="auto">
          <a:xfrm>
            <a:off x="681904" y="5565148"/>
            <a:ext cx="6206184" cy="4669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F9BFF18-6409-FBAD-FCDE-07629FBACFEE}"/>
              </a:ext>
            </a:extLst>
          </p:cNvPr>
          <p:cNvSpPr/>
          <p:nvPr/>
        </p:nvSpPr>
        <p:spPr bwMode="auto">
          <a:xfrm>
            <a:off x="5415237" y="1816965"/>
            <a:ext cx="3253856" cy="505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912FEA8-E05E-ED21-9970-1522B7F06E73}"/>
              </a:ext>
            </a:extLst>
          </p:cNvPr>
          <p:cNvSpPr/>
          <p:nvPr/>
        </p:nvSpPr>
        <p:spPr bwMode="auto">
          <a:xfrm>
            <a:off x="5015879" y="4917153"/>
            <a:ext cx="2123487" cy="3907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5912FEA8-E05E-ED21-9970-1522B7F06E73}"/>
              </a:ext>
            </a:extLst>
          </p:cNvPr>
          <p:cNvSpPr/>
          <p:nvPr/>
        </p:nvSpPr>
        <p:spPr bwMode="auto">
          <a:xfrm>
            <a:off x="7206196" y="4917153"/>
            <a:ext cx="2562212" cy="3525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C2E481E5-E62F-DDBD-E47E-CF60BD723260}"/>
              </a:ext>
            </a:extLst>
          </p:cNvPr>
          <p:cNvSpPr/>
          <p:nvPr/>
        </p:nvSpPr>
        <p:spPr bwMode="auto">
          <a:xfrm>
            <a:off x="4992295" y="4331896"/>
            <a:ext cx="4261968" cy="3525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3065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3" grpId="0" animBg="1"/>
      <p:bldP spid="14" grpId="0" animBg="1"/>
      <p:bldP spid="15" grpId="0" animBg="1"/>
      <p:bldP spid="16" grpId="0" animBg="1"/>
      <p:bldP spid="18" grpId="0" animBg="1"/>
      <p:bldP spid="19" grpId="0" animBg="1"/>
      <p:bldP spid="11" grpId="0" animBg="1"/>
      <p:bldP spid="12" grpId="0" animBg="1"/>
      <p:bldP spid="17" grpId="0" animBg="1"/>
      <p:bldP spid="2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22B686-3FDF-3933-4071-A0AAB1B268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82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63141B-9404-73BB-05DE-76ADFF7FAAC0}"/>
              </a:ext>
            </a:extLst>
          </p:cNvPr>
          <p:cNvSpPr/>
          <p:nvPr/>
        </p:nvSpPr>
        <p:spPr bwMode="auto">
          <a:xfrm>
            <a:off x="9912424" y="4149080"/>
            <a:ext cx="1339579" cy="15471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4217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DF1D60-295B-47B0-05B4-539DBCF066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052736"/>
            <a:ext cx="10800000" cy="37926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656B3B-BCE6-C000-A48B-43B5FA9BA151}"/>
              </a:ext>
            </a:extLst>
          </p:cNvPr>
          <p:cNvSpPr/>
          <p:nvPr/>
        </p:nvSpPr>
        <p:spPr bwMode="auto">
          <a:xfrm>
            <a:off x="657905" y="1233789"/>
            <a:ext cx="2989824" cy="3239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3789475-17D0-E302-6351-961F6EEA0421}"/>
              </a:ext>
            </a:extLst>
          </p:cNvPr>
          <p:cNvSpPr/>
          <p:nvPr/>
        </p:nvSpPr>
        <p:spPr bwMode="auto">
          <a:xfrm>
            <a:off x="657904" y="1738833"/>
            <a:ext cx="4213960" cy="5380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A345C87-AF69-E79F-55A4-ABE642EFAACF}"/>
              </a:ext>
            </a:extLst>
          </p:cNvPr>
          <p:cNvSpPr/>
          <p:nvPr/>
        </p:nvSpPr>
        <p:spPr bwMode="auto">
          <a:xfrm>
            <a:off x="657904" y="2420888"/>
            <a:ext cx="3781912" cy="7612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5683FA42-4AD4-F80F-5604-FFD3F3378CD7}"/>
              </a:ext>
            </a:extLst>
          </p:cNvPr>
          <p:cNvSpPr/>
          <p:nvPr/>
        </p:nvSpPr>
        <p:spPr bwMode="auto">
          <a:xfrm>
            <a:off x="657904" y="3444552"/>
            <a:ext cx="5294080" cy="3239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763F052A-5620-0FE4-F10D-4D969AC1D6B7}"/>
              </a:ext>
            </a:extLst>
          </p:cNvPr>
          <p:cNvSpPr/>
          <p:nvPr/>
        </p:nvSpPr>
        <p:spPr bwMode="auto">
          <a:xfrm>
            <a:off x="657904" y="4030954"/>
            <a:ext cx="1621672" cy="8143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1D26BFA3-F020-367F-E3B3-6622DE19E8C8}"/>
              </a:ext>
            </a:extLst>
          </p:cNvPr>
          <p:cNvSpPr/>
          <p:nvPr/>
        </p:nvSpPr>
        <p:spPr bwMode="auto">
          <a:xfrm>
            <a:off x="8112224" y="927420"/>
            <a:ext cx="2961251" cy="1781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D656B3B-BCE6-C000-A48B-43B5FA9BA151}"/>
              </a:ext>
            </a:extLst>
          </p:cNvPr>
          <p:cNvSpPr/>
          <p:nvPr/>
        </p:nvSpPr>
        <p:spPr bwMode="auto">
          <a:xfrm>
            <a:off x="3685824" y="1221077"/>
            <a:ext cx="2989824" cy="3239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D656B3B-BCE6-C000-A48B-43B5FA9BA151}"/>
              </a:ext>
            </a:extLst>
          </p:cNvPr>
          <p:cNvSpPr/>
          <p:nvPr/>
        </p:nvSpPr>
        <p:spPr bwMode="auto">
          <a:xfrm>
            <a:off x="5956215" y="3413762"/>
            <a:ext cx="2989824" cy="4472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3F052A-5620-0FE4-F10D-4D969AC1D6B7}"/>
              </a:ext>
            </a:extLst>
          </p:cNvPr>
          <p:cNvSpPr/>
          <p:nvPr/>
        </p:nvSpPr>
        <p:spPr bwMode="auto">
          <a:xfrm>
            <a:off x="2303342" y="4091260"/>
            <a:ext cx="4080689" cy="8143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6632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4" grpId="0" animBg="1"/>
      <p:bldP spid="20" grpId="0" animBg="1"/>
      <p:bldP spid="23" grpId="0" animBg="1"/>
      <p:bldP spid="9" grpId="0" animBg="1"/>
      <p:bldP spid="10" grpId="0" animBg="1"/>
      <p:bldP spid="1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3501D7DF-2D04-7C81-665A-C70AEFFF22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54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8" name="img_16777215">
            <a:extLst>
              <a:ext uri="{FF2B5EF4-FFF2-40B4-BE49-F238E27FC236}">
                <a16:creationId xmlns:a16="http://schemas.microsoft.com/office/drawing/2014/main" id="{773A393F-D00D-33A0-DFD0-C7FD4E1A47A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704" t="75749"/>
          <a:stretch/>
        </p:blipFill>
        <p:spPr>
          <a:xfrm>
            <a:off x="8387713" y="3685847"/>
            <a:ext cx="1759976" cy="10374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0" name="img_16777215">
            <a:extLst>
              <a:ext uri="{FF2B5EF4-FFF2-40B4-BE49-F238E27FC236}">
                <a16:creationId xmlns:a16="http://schemas.microsoft.com/office/drawing/2014/main" id="{1B120526-8D29-B981-1839-01676E036E2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97" b="62426"/>
          <a:stretch/>
        </p:blipFill>
        <p:spPr>
          <a:xfrm>
            <a:off x="7234940" y="4707576"/>
            <a:ext cx="3542709" cy="14250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id="{1A4553DD-CD0F-9B1E-DACF-30FA61BA595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92144" y="3685847"/>
            <a:ext cx="2664738" cy="2342530"/>
          </a:xfrm>
          <a:prstGeom prst="rect">
            <a:avLst/>
          </a:prstGeom>
        </p:spPr>
      </p:pic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7E8D60B8-ED99-F595-39DA-CAAB5661F8AE}"/>
              </a:ext>
            </a:extLst>
          </p:cNvPr>
          <p:cNvSpPr/>
          <p:nvPr/>
        </p:nvSpPr>
        <p:spPr bwMode="auto">
          <a:xfrm>
            <a:off x="720000" y="1124744"/>
            <a:ext cx="5087968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08E61772-80D7-75AD-D918-73F927FE136F}"/>
              </a:ext>
            </a:extLst>
          </p:cNvPr>
          <p:cNvSpPr/>
          <p:nvPr/>
        </p:nvSpPr>
        <p:spPr bwMode="auto">
          <a:xfrm>
            <a:off x="720001" y="1755480"/>
            <a:ext cx="1919615" cy="8814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385AF77F-D8F5-6397-06FF-F01CCACD7281}"/>
              </a:ext>
            </a:extLst>
          </p:cNvPr>
          <p:cNvSpPr/>
          <p:nvPr/>
        </p:nvSpPr>
        <p:spPr bwMode="auto">
          <a:xfrm>
            <a:off x="551385" y="2691585"/>
            <a:ext cx="3384376" cy="4401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961A4BAD-7184-A1E7-9373-317D9F7021E0}"/>
              </a:ext>
            </a:extLst>
          </p:cNvPr>
          <p:cNvSpPr/>
          <p:nvPr/>
        </p:nvSpPr>
        <p:spPr bwMode="auto">
          <a:xfrm>
            <a:off x="263353" y="3382444"/>
            <a:ext cx="5256584" cy="10374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E8D60B8-ED99-F595-39DA-CAAB5661F8AE}"/>
              </a:ext>
            </a:extLst>
          </p:cNvPr>
          <p:cNvSpPr/>
          <p:nvPr/>
        </p:nvSpPr>
        <p:spPr bwMode="auto">
          <a:xfrm>
            <a:off x="5807968" y="991456"/>
            <a:ext cx="271260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E8D60B8-ED99-F595-39DA-CAAB5661F8AE}"/>
              </a:ext>
            </a:extLst>
          </p:cNvPr>
          <p:cNvSpPr/>
          <p:nvPr/>
        </p:nvSpPr>
        <p:spPr bwMode="auto">
          <a:xfrm>
            <a:off x="8520568" y="1067190"/>
            <a:ext cx="271260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E8D60B8-ED99-F595-39DA-CAAB5661F8AE}"/>
              </a:ext>
            </a:extLst>
          </p:cNvPr>
          <p:cNvSpPr/>
          <p:nvPr/>
        </p:nvSpPr>
        <p:spPr bwMode="auto">
          <a:xfrm>
            <a:off x="2636936" y="1809392"/>
            <a:ext cx="2712600" cy="658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85AF77F-D8F5-6397-06FF-F01CCACD7281}"/>
              </a:ext>
            </a:extLst>
          </p:cNvPr>
          <p:cNvSpPr/>
          <p:nvPr/>
        </p:nvSpPr>
        <p:spPr bwMode="auto">
          <a:xfrm>
            <a:off x="3935761" y="2749656"/>
            <a:ext cx="3416816" cy="4401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85AF77F-D8F5-6397-06FF-F01CCACD7281}"/>
              </a:ext>
            </a:extLst>
          </p:cNvPr>
          <p:cNvSpPr/>
          <p:nvPr/>
        </p:nvSpPr>
        <p:spPr bwMode="auto">
          <a:xfrm>
            <a:off x="7314106" y="2749656"/>
            <a:ext cx="3384376" cy="4401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9787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35" grpId="0" animBg="1"/>
      <p:bldP spid="11" grpId="0" animBg="1"/>
      <p:bldP spid="12" grpId="0" animBg="1"/>
      <p:bldP spid="13" grpId="0" animBg="1"/>
      <p:bldP spid="15" grpId="0" animBg="1"/>
      <p:bldP spid="1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F5A758-8212-D27A-3EC5-062640D8A7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4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95612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BAB240-B3C9-6808-01FE-E2F03E7D75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8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D62B98-0597-CA07-6FE1-309701030F52}"/>
              </a:ext>
            </a:extLst>
          </p:cNvPr>
          <p:cNvSpPr/>
          <p:nvPr/>
        </p:nvSpPr>
        <p:spPr bwMode="auto">
          <a:xfrm>
            <a:off x="681904" y="1134009"/>
            <a:ext cx="5342857" cy="3621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A38FCC9-67BD-EE8B-6E86-3E231D628438}"/>
              </a:ext>
            </a:extLst>
          </p:cNvPr>
          <p:cNvSpPr/>
          <p:nvPr/>
        </p:nvSpPr>
        <p:spPr bwMode="auto">
          <a:xfrm>
            <a:off x="681904" y="1791578"/>
            <a:ext cx="6494216" cy="8672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E218924-6183-AAE0-D93F-F89A6499EF15}"/>
              </a:ext>
            </a:extLst>
          </p:cNvPr>
          <p:cNvSpPr/>
          <p:nvPr/>
        </p:nvSpPr>
        <p:spPr bwMode="auto">
          <a:xfrm>
            <a:off x="479376" y="2963765"/>
            <a:ext cx="5052744" cy="465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5440321-3F7E-40DB-1A25-4362AE5C0AE0}"/>
              </a:ext>
            </a:extLst>
          </p:cNvPr>
          <p:cNvSpPr/>
          <p:nvPr/>
        </p:nvSpPr>
        <p:spPr bwMode="auto">
          <a:xfrm>
            <a:off x="681904" y="3621336"/>
            <a:ext cx="2389760" cy="2858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93B726F-FE71-CA15-BCF8-7BF65CFC210C}"/>
              </a:ext>
            </a:extLst>
          </p:cNvPr>
          <p:cNvSpPr/>
          <p:nvPr/>
        </p:nvSpPr>
        <p:spPr bwMode="auto">
          <a:xfrm>
            <a:off x="681904" y="4212195"/>
            <a:ext cx="9950600" cy="4479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5440321-3F7E-40DB-1A25-4362AE5C0AE0}"/>
              </a:ext>
            </a:extLst>
          </p:cNvPr>
          <p:cNvSpPr/>
          <p:nvPr/>
        </p:nvSpPr>
        <p:spPr bwMode="auto">
          <a:xfrm>
            <a:off x="3150792" y="3591009"/>
            <a:ext cx="2389760" cy="3162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59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0" grpId="0" animBg="1"/>
      <p:bldP spid="11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542F8A-15A8-F8B6-C785-624BA0BDB4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73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365C28-8B8E-FF0B-240C-D655E9A2BAF3}"/>
              </a:ext>
            </a:extLst>
          </p:cNvPr>
          <p:cNvSpPr/>
          <p:nvPr/>
        </p:nvSpPr>
        <p:spPr bwMode="auto">
          <a:xfrm>
            <a:off x="681904" y="1134261"/>
            <a:ext cx="3666666" cy="3340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65558DA-A91B-FFE5-61A8-1B46254D2CFC}"/>
              </a:ext>
            </a:extLst>
          </p:cNvPr>
          <p:cNvSpPr/>
          <p:nvPr/>
        </p:nvSpPr>
        <p:spPr bwMode="auto">
          <a:xfrm>
            <a:off x="681904" y="1754672"/>
            <a:ext cx="10454656" cy="3245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81AAF49-53A7-87E0-8528-2B803FCDB7B2}"/>
              </a:ext>
            </a:extLst>
          </p:cNvPr>
          <p:cNvSpPr/>
          <p:nvPr/>
        </p:nvSpPr>
        <p:spPr bwMode="auto">
          <a:xfrm>
            <a:off x="681904" y="2384628"/>
            <a:ext cx="1971428" cy="3054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51C420A-7546-EF51-4677-24F945A3A4BC}"/>
              </a:ext>
            </a:extLst>
          </p:cNvPr>
          <p:cNvSpPr/>
          <p:nvPr/>
        </p:nvSpPr>
        <p:spPr bwMode="auto">
          <a:xfrm>
            <a:off x="681904" y="2995494"/>
            <a:ext cx="5774136" cy="4335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47210F0-CEA1-33E5-0EB5-868330A0C2AD}"/>
              </a:ext>
            </a:extLst>
          </p:cNvPr>
          <p:cNvSpPr/>
          <p:nvPr/>
        </p:nvSpPr>
        <p:spPr bwMode="auto">
          <a:xfrm>
            <a:off x="720000" y="3638029"/>
            <a:ext cx="2390476" cy="3054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39DC765-A055-AF9A-90A2-FE321EA440A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070064"/>
            <a:ext cx="10800000" cy="2520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EF110FB-780A-F357-AF86-7BCAF06001C2}"/>
              </a:ext>
            </a:extLst>
          </p:cNvPr>
          <p:cNvSpPr/>
          <p:nvPr/>
        </p:nvSpPr>
        <p:spPr bwMode="auto">
          <a:xfrm>
            <a:off x="720000" y="4241642"/>
            <a:ext cx="3791824" cy="4835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6D6FC29-72E6-F670-2E78-307024F0C21E}"/>
              </a:ext>
            </a:extLst>
          </p:cNvPr>
          <p:cNvSpPr/>
          <p:nvPr/>
        </p:nvSpPr>
        <p:spPr bwMode="auto">
          <a:xfrm>
            <a:off x="661012" y="4825265"/>
            <a:ext cx="10858988" cy="1060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562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  <p:bldP spid="11" grpId="0" animBg="1"/>
      <p:bldP spid="12" grpId="0" animBg="1"/>
      <p:bldP spid="1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07E21E-F435-C8FC-9B4F-298C6CB63C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42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27447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7BC508-12A4-9723-FC33-66336D2B38A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647"/>
          <a:stretch/>
        </p:blipFill>
        <p:spPr>
          <a:xfrm>
            <a:off x="720000" y="972000"/>
            <a:ext cx="7274125" cy="39155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355A54-2821-300A-4297-F89A8C47C053}"/>
              </a:ext>
            </a:extLst>
          </p:cNvPr>
          <p:cNvSpPr/>
          <p:nvPr/>
        </p:nvSpPr>
        <p:spPr bwMode="auto">
          <a:xfrm>
            <a:off x="681904" y="1067268"/>
            <a:ext cx="3076190" cy="3429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9DA1ACF-4949-76A0-314F-923DA0C1235E}"/>
              </a:ext>
            </a:extLst>
          </p:cNvPr>
          <p:cNvSpPr/>
          <p:nvPr/>
        </p:nvSpPr>
        <p:spPr bwMode="auto">
          <a:xfrm>
            <a:off x="681904" y="1657933"/>
            <a:ext cx="4550000" cy="3239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9B72986-CA41-8931-8E2B-EF1165989351}"/>
              </a:ext>
            </a:extLst>
          </p:cNvPr>
          <p:cNvSpPr/>
          <p:nvPr/>
        </p:nvSpPr>
        <p:spPr bwMode="auto">
          <a:xfrm>
            <a:off x="672001" y="2172383"/>
            <a:ext cx="2039624" cy="3620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5F44E76-6ED4-A61B-A8C4-C4284A5108DA}"/>
              </a:ext>
            </a:extLst>
          </p:cNvPr>
          <p:cNvSpPr/>
          <p:nvPr/>
        </p:nvSpPr>
        <p:spPr bwMode="auto">
          <a:xfrm>
            <a:off x="681904" y="2782102"/>
            <a:ext cx="1885714" cy="3429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3C39F29-2231-5D4B-62AE-7CBC519FF260}"/>
              </a:ext>
            </a:extLst>
          </p:cNvPr>
          <p:cNvSpPr/>
          <p:nvPr/>
        </p:nvSpPr>
        <p:spPr bwMode="auto">
          <a:xfrm>
            <a:off x="681904" y="3382294"/>
            <a:ext cx="3076190" cy="2953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3C32C02E-9362-1AF9-CEDF-8506EFE96CC7}"/>
              </a:ext>
            </a:extLst>
          </p:cNvPr>
          <p:cNvSpPr/>
          <p:nvPr/>
        </p:nvSpPr>
        <p:spPr bwMode="auto">
          <a:xfrm>
            <a:off x="720000" y="3934853"/>
            <a:ext cx="1876190" cy="6859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2BFFCEBD-6CEA-E409-C4B8-5AE807B7D09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50873"/>
          <a:stretch/>
        </p:blipFill>
        <p:spPr>
          <a:xfrm>
            <a:off x="5113805" y="935864"/>
            <a:ext cx="2880320" cy="2741762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9B72986-CA41-8931-8E2B-EF1165989351}"/>
              </a:ext>
            </a:extLst>
          </p:cNvPr>
          <p:cNvSpPr/>
          <p:nvPr/>
        </p:nvSpPr>
        <p:spPr bwMode="auto">
          <a:xfrm>
            <a:off x="2711625" y="2222467"/>
            <a:ext cx="2041813" cy="3620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4343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10" grpId="0" animBg="1"/>
      <p:bldP spid="11" grpId="0" animBg="1"/>
      <p:bldP spid="18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99F042-6DAD-F94D-623D-52D619519D1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06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9D38C7-434F-EBD8-7CC3-C9DF9576371C}"/>
              </a:ext>
            </a:extLst>
          </p:cNvPr>
          <p:cNvSpPr/>
          <p:nvPr/>
        </p:nvSpPr>
        <p:spPr bwMode="auto">
          <a:xfrm>
            <a:off x="10596190" y="1908182"/>
            <a:ext cx="342857" cy="2961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C413AF4-275F-45D6-52A0-6BC1391DADE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1861" y="3178715"/>
            <a:ext cx="3576278" cy="33507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56405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66E564-58A1-F7B8-D11C-1058A4B5ED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80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5D3745B-4802-31D4-40E8-16A38C226B15}"/>
              </a:ext>
            </a:extLst>
          </p:cNvPr>
          <p:cNvSpPr/>
          <p:nvPr/>
        </p:nvSpPr>
        <p:spPr bwMode="auto">
          <a:xfrm>
            <a:off x="681904" y="972001"/>
            <a:ext cx="3541888" cy="702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CEFB796-CE68-607C-C0BF-EF5207F1B673}"/>
              </a:ext>
            </a:extLst>
          </p:cNvPr>
          <p:cNvSpPr/>
          <p:nvPr/>
        </p:nvSpPr>
        <p:spPr bwMode="auto">
          <a:xfrm>
            <a:off x="681904" y="1844824"/>
            <a:ext cx="2461768" cy="8347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3247D25F-C9B5-D6AA-054A-5F13AFD982A9}"/>
              </a:ext>
            </a:extLst>
          </p:cNvPr>
          <p:cNvSpPr/>
          <p:nvPr/>
        </p:nvSpPr>
        <p:spPr bwMode="auto">
          <a:xfrm>
            <a:off x="681904" y="2849562"/>
            <a:ext cx="9950600" cy="83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6E4B6AF8-C405-C213-6772-39336EEE278C}"/>
              </a:ext>
            </a:extLst>
          </p:cNvPr>
          <p:cNvSpPr/>
          <p:nvPr/>
        </p:nvSpPr>
        <p:spPr bwMode="auto">
          <a:xfrm>
            <a:off x="681904" y="3854299"/>
            <a:ext cx="5414096" cy="733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5D3745B-4802-31D4-40E8-16A38C226B15}"/>
              </a:ext>
            </a:extLst>
          </p:cNvPr>
          <p:cNvSpPr/>
          <p:nvPr/>
        </p:nvSpPr>
        <p:spPr bwMode="auto">
          <a:xfrm>
            <a:off x="4261888" y="1048316"/>
            <a:ext cx="1919616" cy="702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5D3745B-4802-31D4-40E8-16A38C226B15}"/>
              </a:ext>
            </a:extLst>
          </p:cNvPr>
          <p:cNvSpPr/>
          <p:nvPr/>
        </p:nvSpPr>
        <p:spPr bwMode="auto">
          <a:xfrm>
            <a:off x="6242856" y="1028302"/>
            <a:ext cx="2517440" cy="702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729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  <p:bldP spid="17" grpId="0" animBg="1"/>
      <p:bldP spid="31" grpId="0" animBg="1"/>
      <p:bldP spid="7" grpId="0" animBg="1"/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0DB838-ADDC-7D3A-49FC-E7F1639CCE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475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88D8EA-2BAA-3D7B-824C-3A5DEEFCC04C}"/>
              </a:ext>
            </a:extLst>
          </p:cNvPr>
          <p:cNvSpPr/>
          <p:nvPr/>
        </p:nvSpPr>
        <p:spPr bwMode="auto">
          <a:xfrm>
            <a:off x="689849" y="1054931"/>
            <a:ext cx="5102912" cy="2940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C08ABE5-BB25-40FE-940E-A5362B61F2E9}"/>
              </a:ext>
            </a:extLst>
          </p:cNvPr>
          <p:cNvSpPr/>
          <p:nvPr/>
        </p:nvSpPr>
        <p:spPr bwMode="auto">
          <a:xfrm>
            <a:off x="689849" y="1507287"/>
            <a:ext cx="5517477" cy="2940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000EDCE-DBEE-E8A6-F75A-DB11C80ECA05}"/>
              </a:ext>
            </a:extLst>
          </p:cNvPr>
          <p:cNvSpPr/>
          <p:nvPr/>
        </p:nvSpPr>
        <p:spPr bwMode="auto">
          <a:xfrm>
            <a:off x="671561" y="1974722"/>
            <a:ext cx="2741855" cy="2714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D2B0317-23D3-5A81-681F-4DD12E870FEB}"/>
              </a:ext>
            </a:extLst>
          </p:cNvPr>
          <p:cNvSpPr/>
          <p:nvPr/>
        </p:nvSpPr>
        <p:spPr bwMode="auto">
          <a:xfrm>
            <a:off x="655992" y="2419540"/>
            <a:ext cx="1590419" cy="5428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FF71F0D6-1AAA-F111-248D-7431B92469C4}"/>
              </a:ext>
            </a:extLst>
          </p:cNvPr>
          <p:cNvSpPr/>
          <p:nvPr/>
        </p:nvSpPr>
        <p:spPr bwMode="auto">
          <a:xfrm>
            <a:off x="689848" y="3135768"/>
            <a:ext cx="5100379" cy="5956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A7210204-DD9E-6354-C1B7-C9A7856C92F2}"/>
              </a:ext>
            </a:extLst>
          </p:cNvPr>
          <p:cNvSpPr/>
          <p:nvPr/>
        </p:nvSpPr>
        <p:spPr bwMode="auto">
          <a:xfrm>
            <a:off x="689848" y="3980167"/>
            <a:ext cx="4542056" cy="5202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>
            <a:extLst>
              <a:ext uri="{FF2B5EF4-FFF2-40B4-BE49-F238E27FC236}">
                <a16:creationId xmlns:a16="http://schemas.microsoft.com/office/drawing/2014/main" id="{3390CA14-C04D-80A4-742A-66A055AE76E9}"/>
              </a:ext>
            </a:extLst>
          </p:cNvPr>
          <p:cNvSpPr/>
          <p:nvPr/>
        </p:nvSpPr>
        <p:spPr bwMode="auto">
          <a:xfrm>
            <a:off x="551384" y="4749172"/>
            <a:ext cx="4752528" cy="512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>
            <a:extLst>
              <a:ext uri="{FF2B5EF4-FFF2-40B4-BE49-F238E27FC236}">
                <a16:creationId xmlns:a16="http://schemas.microsoft.com/office/drawing/2014/main" id="{D86FBD9D-C7E3-0D2A-5E29-34D7D9875A0E}"/>
              </a:ext>
            </a:extLst>
          </p:cNvPr>
          <p:cNvSpPr/>
          <p:nvPr/>
        </p:nvSpPr>
        <p:spPr bwMode="auto">
          <a:xfrm>
            <a:off x="689849" y="5510638"/>
            <a:ext cx="1620570" cy="5202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>
            <a:extLst>
              <a:ext uri="{FF2B5EF4-FFF2-40B4-BE49-F238E27FC236}">
                <a16:creationId xmlns:a16="http://schemas.microsoft.com/office/drawing/2014/main" id="{EBBC5674-43D5-61D1-2EFA-F31E00B889BF}"/>
              </a:ext>
            </a:extLst>
          </p:cNvPr>
          <p:cNvSpPr/>
          <p:nvPr/>
        </p:nvSpPr>
        <p:spPr bwMode="auto">
          <a:xfrm>
            <a:off x="689849" y="6279643"/>
            <a:ext cx="5200900" cy="459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E3C6E2B-1A18-1CFF-D8CA-14379F32B00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384" b="29977"/>
          <a:stretch/>
        </p:blipFill>
        <p:spPr>
          <a:xfrm>
            <a:off x="8149836" y="1124401"/>
            <a:ext cx="3522564" cy="27417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0" name="图片 49">
            <a:extLst>
              <a:ext uri="{FF2B5EF4-FFF2-40B4-BE49-F238E27FC236}">
                <a16:creationId xmlns:a16="http://schemas.microsoft.com/office/drawing/2014/main" id="{B75F0D26-A0E6-E689-A1D3-6F4FDE7C20D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0873"/>
          <a:stretch/>
        </p:blipFill>
        <p:spPr>
          <a:xfrm>
            <a:off x="8195061" y="1098034"/>
            <a:ext cx="2880320" cy="2741762"/>
          </a:xfrm>
          <a:prstGeom prst="rect">
            <a:avLst/>
          </a:prstGeom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000EDCE-DBEE-E8A6-F75A-DB11C80ECA05}"/>
              </a:ext>
            </a:extLst>
          </p:cNvPr>
          <p:cNvSpPr/>
          <p:nvPr/>
        </p:nvSpPr>
        <p:spPr bwMode="auto">
          <a:xfrm>
            <a:off x="3443567" y="1959643"/>
            <a:ext cx="2447182" cy="2714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D2B0317-23D3-5A81-681F-4DD12E870FEB}"/>
              </a:ext>
            </a:extLst>
          </p:cNvPr>
          <p:cNvSpPr/>
          <p:nvPr/>
        </p:nvSpPr>
        <p:spPr bwMode="auto">
          <a:xfrm>
            <a:off x="2262859" y="2434618"/>
            <a:ext cx="5201293" cy="5428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0979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7" grpId="0" animBg="1"/>
      <p:bldP spid="31" grpId="0" animBg="1"/>
      <p:bldP spid="38" grpId="0" animBg="1"/>
      <p:bldP spid="46" grpId="0" animBg="1"/>
      <p:bldP spid="48" grpId="0" animBg="1"/>
      <p:bldP spid="49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22D181-0AEE-0E2C-4C89-89820B9B8A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F18C19-772B-5048-5083-98FFA5D945FA}"/>
              </a:ext>
            </a:extLst>
          </p:cNvPr>
          <p:cNvSpPr/>
          <p:nvPr/>
        </p:nvSpPr>
        <p:spPr bwMode="auto">
          <a:xfrm>
            <a:off x="10643809" y="1181721"/>
            <a:ext cx="276190" cy="2955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8792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D17B3B-E6E0-BB53-C839-29DBD7A324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287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8B9DB3-7B31-68EE-080E-A6D3699AE3AB}"/>
              </a:ext>
            </a:extLst>
          </p:cNvPr>
          <p:cNvSpPr/>
          <p:nvPr/>
        </p:nvSpPr>
        <p:spPr bwMode="auto">
          <a:xfrm>
            <a:off x="10624761" y="2412366"/>
            <a:ext cx="295238" cy="2957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73CD9B3-39A0-4185-E8C1-FD158764D5D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8934" y="3645024"/>
            <a:ext cx="3034132" cy="3093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43979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8F5476-8C4F-2D28-41B0-DF10F1514F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837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8F6C02E-7208-6439-ECD3-358F10468F9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7848" y="3902084"/>
            <a:ext cx="3282742" cy="2700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B530322-5C13-B3F6-5418-2038B4EEDD2F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052307"/>
            <a:ext cx="10800000" cy="14998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E4D168F-E854-3E98-23B8-FC51F1CE4BFE}"/>
              </a:ext>
            </a:extLst>
          </p:cNvPr>
          <p:cNvSpPr/>
          <p:nvPr/>
        </p:nvSpPr>
        <p:spPr bwMode="auto">
          <a:xfrm>
            <a:off x="10622686" y="3329345"/>
            <a:ext cx="304761" cy="296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085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8796E1-C3B0-3F7E-2DFF-82CF565032E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632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DCD19F-BA95-6D8E-2DF8-19D24CED429F}"/>
              </a:ext>
            </a:extLst>
          </p:cNvPr>
          <p:cNvSpPr/>
          <p:nvPr/>
        </p:nvSpPr>
        <p:spPr bwMode="auto">
          <a:xfrm>
            <a:off x="10634285" y="2468013"/>
            <a:ext cx="276190" cy="2953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358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3AD957-724E-2146-8671-E208F1EB51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74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B3E259-7178-4EC1-DBCD-4E285E9BA80C}"/>
              </a:ext>
            </a:extLst>
          </p:cNvPr>
          <p:cNvSpPr/>
          <p:nvPr/>
        </p:nvSpPr>
        <p:spPr bwMode="auto">
          <a:xfrm>
            <a:off x="10605714" y="5319935"/>
            <a:ext cx="333333" cy="2955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5971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C23F32-87D9-F6A3-8D74-D767345741D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706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E881930-5BB6-D431-55FA-D19B43CCF8B1}"/>
              </a:ext>
            </a:extLst>
          </p:cNvPr>
          <p:cNvSpPr/>
          <p:nvPr/>
        </p:nvSpPr>
        <p:spPr bwMode="auto">
          <a:xfrm>
            <a:off x="9322172" y="5806433"/>
            <a:ext cx="239637" cy="2561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5603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8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2023-10-17T13:37:24Z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