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7" r:id="rId5"/>
    <p:sldId id="370" r:id="rId6"/>
    <p:sldId id="371" r:id="rId7"/>
    <p:sldId id="373" r:id="rId8"/>
    <p:sldId id="374" r:id="rId9"/>
    <p:sldId id="256" r:id="rId10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55" d="100"/>
          <a:sy n="55" d="100"/>
        </p:scale>
        <p:origin x="40" y="52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bin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bin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bin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bin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86" name="yt_shape_11286"/>
          <p:cNvSpPr txBox="1"/>
          <p:nvPr/>
        </p:nvSpPr>
        <p:spPr>
          <a:xfrm>
            <a:off x="540000" y="2190306"/>
            <a:ext cx="8999258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已知二次函数中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（或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）的值判定函数的图象</a:t>
            </a:r>
          </a:p>
        </p:txBody>
      </p:sp>
      <p:sp>
        <p:nvSpPr>
          <p:cNvPr id="11287" name="yt_shape_11287"/>
          <p:cNvSpPr txBox="1"/>
          <p:nvPr/>
        </p:nvSpPr>
        <p:spPr>
          <a:xfrm>
            <a:off x="540000" y="2689871"/>
            <a:ext cx="49837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289" name="yt_table_11289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8423254"/>
              </p:ext>
            </p:extLst>
          </p:nvPr>
        </p:nvGraphicFramePr>
        <p:xfrm>
          <a:off x="540000" y="3169174"/>
          <a:ext cx="1262063" cy="1901952"/>
        </p:xfrm>
        <a:graphic>
          <a:graphicData uri="http://schemas.openxmlformats.org/drawingml/2006/table">
            <a:tbl>
              <a:tblPr/>
              <a:tblGrid>
                <a:gridCol w="1262063">
                  <a:extLst>
                    <a:ext uri="{9D8B030D-6E8A-4147-A177-3AD203B41FA5}">
                      <a16:colId xmlns:a16="http://schemas.microsoft.com/office/drawing/2014/main" val="1022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0"/>
                  </a:ext>
                </a:extLst>
              </a:tr>
            </a:tbl>
          </a:graphicData>
        </a:graphic>
      </p:graphicFrame>
      <p:pic>
        <p:nvPicPr>
          <p:cNvPr id="11288" name="yt_image_11288_skip" title="H_146.34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27932" y="3169174"/>
            <a:ext cx="1421865" cy="1858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7184900">
            <a:extLst>
              <a:ext uri="{FF2B5EF4-FFF2-40B4-BE49-F238E27FC236}">
                <a16:creationId xmlns:a16="http://schemas.microsoft.com/office/drawing/2014/main" id="{50754E1A-57A5-C012-1488-825262A7216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229335"/>
            <a:ext cx="1174942" cy="36638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066C549-A916-10F8-6745-C623EDD71F59}"/>
              </a:ext>
            </a:extLst>
          </p:cNvPr>
          <p:cNvSpPr txBox="1"/>
          <p:nvPr/>
        </p:nvSpPr>
        <p:spPr>
          <a:xfrm>
            <a:off x="4707664" y="264306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91" name="yt_shape_11291"/>
          <p:cNvSpPr txBox="1"/>
          <p:nvPr/>
        </p:nvSpPr>
        <p:spPr>
          <a:xfrm>
            <a:off x="540000" y="1478136"/>
            <a:ext cx="1067760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在平面直角坐标系中，二次函数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）的图象可能是（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1292" name="yt_image_1129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6567" y="2109803"/>
            <a:ext cx="4758865" cy="1201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94" name="yt_shape_11294"/>
          <p:cNvSpPr txBox="1"/>
          <p:nvPr/>
        </p:nvSpPr>
        <p:spPr>
          <a:xfrm>
            <a:off x="540119" y="336161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（株洲市中考）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），其中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，则该函数的图象可能为（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1295" name="yt_image_1129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91033" y="4458790"/>
            <a:ext cx="4575535" cy="1266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F7B99FA-EC50-E8A3-1C2A-FC781A95CA51}"/>
              </a:ext>
            </a:extLst>
          </p:cNvPr>
          <p:cNvSpPr txBox="1"/>
          <p:nvPr/>
        </p:nvSpPr>
        <p:spPr>
          <a:xfrm>
            <a:off x="10346464" y="143133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0775646-485E-D4B0-299F-177700309E24}"/>
              </a:ext>
            </a:extLst>
          </p:cNvPr>
          <p:cNvSpPr txBox="1"/>
          <p:nvPr/>
        </p:nvSpPr>
        <p:spPr>
          <a:xfrm>
            <a:off x="3040908" y="379030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97" name="yt_shape_11297"/>
          <p:cNvSpPr txBox="1"/>
          <p:nvPr/>
        </p:nvSpPr>
        <p:spPr>
          <a:xfrm>
            <a:off x="540000" y="900000"/>
            <a:ext cx="672620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由已知函数的图象确定其他函数的图象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298" name="yt_shape_11298"/>
              <p:cNvSpPr txBox="1"/>
              <p:nvPr/>
            </p:nvSpPr>
            <p:spPr>
              <a:xfrm>
                <a:off x="540119" y="1399565"/>
                <a:ext cx="11111999" cy="11200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（青岛市中考）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已知一次函数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的图象如图，则二次函数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在平面直角坐标系中的图象可能是（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1298" name="yt_shape_11298" descr="{&quot;rangeId&quot;: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9565"/>
                <a:ext cx="11111999" cy="1120050"/>
              </a:xfrm>
              <a:prstGeom prst="rect">
                <a:avLst/>
              </a:prstGeom>
              <a:blipFill>
                <a:blip r:embed="rId2"/>
                <a:stretch>
                  <a:fillRect l="-1701" b="-163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300" name="yt_image_11300">
            <a:extLst>
              <a:ext uri="">
                <a16:creationId xmlns:m="http://schemas.openxmlformats.org/officeDocument/2006/math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73506" y="2722767"/>
            <a:ext cx="5244987" cy="1217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02" name="yt_shape_11302"/>
          <p:cNvSpPr txBox="1"/>
          <p:nvPr/>
        </p:nvSpPr>
        <p:spPr>
          <a:xfrm>
            <a:off x="540119" y="3990581"/>
            <a:ext cx="11244513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在同一直角坐标系中，一次函数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与二次函数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的图象可能是（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1303" name="yt_image_11303">
            <a:extLst>
              <a:ext uri="">
                <a16:creationId xmlns:mc="http://schemas.openxmlformats.org/markup-compatibility/2006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83832" y="5028091"/>
            <a:ext cx="4625733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7185124">
            <a:extLst>
              <a:ext uri="{FF2B5EF4-FFF2-40B4-BE49-F238E27FC236}">
                <a16:creationId xmlns:a16="http://schemas.microsoft.com/office/drawing/2014/main" id="{7771E181-4E5E-2F50-07DC-E4874033340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39029"/>
            <a:ext cx="1174942" cy="36638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ED62699-888B-1F30-34EA-C8ABBB3D0040}"/>
              </a:ext>
            </a:extLst>
          </p:cNvPr>
          <p:cNvSpPr txBox="1"/>
          <p:nvPr/>
        </p:nvSpPr>
        <p:spPr>
          <a:xfrm>
            <a:off x="5174508" y="2037607"/>
            <a:ext cx="40074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0AAFFD7-D121-B55D-F598-048E366E0055}"/>
              </a:ext>
            </a:extLst>
          </p:cNvPr>
          <p:cNvSpPr txBox="1"/>
          <p:nvPr/>
        </p:nvSpPr>
        <p:spPr>
          <a:xfrm>
            <a:off x="907308" y="441926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305" name="yt_shape_11305"/>
              <p:cNvSpPr txBox="1"/>
              <p:nvPr/>
            </p:nvSpPr>
            <p:spPr>
              <a:xfrm>
                <a:off x="540119" y="2206734"/>
                <a:ext cx="11111999" cy="11200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（永州市中考）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在同一平面直角坐标系中，反比例函数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）与二次函数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）的图象大致是（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305" name="yt_shape_11305" descr="{&quot;rangeId&quot;: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206734"/>
                <a:ext cx="11111999" cy="1120050"/>
              </a:xfrm>
              <a:prstGeom prst="rect">
                <a:avLst/>
              </a:prstGeom>
              <a:blipFill>
                <a:blip r:embed="rId2"/>
                <a:stretch>
                  <a:fillRect l="-1701" r="-714" b="-157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307" name="yt_image_11307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5043" y="3529936"/>
            <a:ext cx="5181912" cy="1481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00EB4FD-2707-DB03-4C71-22651570F52E}"/>
              </a:ext>
            </a:extLst>
          </p:cNvPr>
          <p:cNvSpPr txBox="1"/>
          <p:nvPr/>
        </p:nvSpPr>
        <p:spPr>
          <a:xfrm>
            <a:off x="5241183" y="2844776"/>
            <a:ext cx="40074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09" name="yt_shape_11309"/>
          <p:cNvSpPr txBox="1"/>
          <p:nvPr/>
        </p:nvSpPr>
        <p:spPr>
          <a:xfrm>
            <a:off x="540000" y="1941042"/>
            <a:ext cx="672620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由抛物线的位置确定代数式的符号或值</a:t>
            </a:r>
          </a:p>
        </p:txBody>
      </p:sp>
      <p:sp>
        <p:nvSpPr>
          <p:cNvPr id="11310" name="yt_shape_11310"/>
          <p:cNvSpPr txBox="1"/>
          <p:nvPr/>
        </p:nvSpPr>
        <p:spPr>
          <a:xfrm>
            <a:off x="540119" y="244060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在平面直角坐标系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xOy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的图象如图所示，下列说法正确的是（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314" name="yt_table_11314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779271"/>
              </p:ext>
            </p:extLst>
          </p:nvPr>
        </p:nvGraphicFramePr>
        <p:xfrm>
          <a:off x="540000" y="3400042"/>
          <a:ext cx="3538538" cy="1901952"/>
        </p:xfrm>
        <a:graphic>
          <a:graphicData uri="http://schemas.openxmlformats.org/drawingml/2006/table">
            <a:tbl>
              <a:tblPr/>
              <a:tblGrid>
                <a:gridCol w="3538538">
                  <a:extLst>
                    <a:ext uri="{9D8B030D-6E8A-4147-A177-3AD203B41FA5}">
                      <a16:colId xmlns:a16="http://schemas.microsoft.com/office/drawing/2014/main" val="102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4"/>
                  </a:ext>
                </a:extLst>
              </a:tr>
            </a:tbl>
          </a:graphicData>
        </a:graphic>
      </p:graphicFrame>
      <p:grpSp>
        <p:nvGrpSpPr>
          <p:cNvPr id="11311" name="yt_shape_11311_skip" title="H_147.8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49884" y="3400042"/>
            <a:ext cx="1699974" cy="1877328"/>
            <a:chOff x="0" y="0"/>
            <a:chExt cx="1699974" cy="1877328"/>
          </a:xfrm>
        </p:grpSpPr>
        <p:pic>
          <p:nvPicPr>
            <p:cNvPr id="2" name="yt_image_11311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99974" cy="14813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313" name="yt_shape_11313"/>
            <p:cNvSpPr txBox="1"/>
            <p:nvPr/>
          </p:nvSpPr>
          <p:spPr>
            <a:xfrm>
              <a:off x="316706" y="151732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97707185280">
            <a:extLst>
              <a:ext uri="{FF2B5EF4-FFF2-40B4-BE49-F238E27FC236}">
                <a16:creationId xmlns:a16="http://schemas.microsoft.com/office/drawing/2014/main" id="{ED877183-EE2E-E735-6890-637F7BD2997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980071"/>
            <a:ext cx="1174942" cy="36638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4761AC3A-25B1-251E-4367-6AF7D4A255E5}"/>
              </a:ext>
            </a:extLst>
          </p:cNvPr>
          <p:cNvSpPr txBox="1"/>
          <p:nvPr/>
        </p:nvSpPr>
        <p:spPr>
          <a:xfrm>
            <a:off x="1821708" y="286928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316" name="yt_shape_11316"/>
              <p:cNvSpPr txBox="1"/>
              <p:nvPr/>
            </p:nvSpPr>
            <p:spPr>
              <a:xfrm>
                <a:off x="540000" y="2337295"/>
                <a:ext cx="9096080" cy="60542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二次函数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的图象如图所示，则点（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）在（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1316" name="yt_shape_11316" descr="{&quot;rangeId&quot;:11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37295"/>
                <a:ext cx="9096080" cy="605422"/>
              </a:xfrm>
              <a:prstGeom prst="rect">
                <a:avLst/>
              </a:prstGeom>
              <a:blipFill>
                <a:blip r:embed="rId2"/>
                <a:stretch>
                  <a:fillRect l="-2078" r="-1072" b="-16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321" name="yt_table_11321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8465478"/>
              </p:ext>
            </p:extLst>
          </p:nvPr>
        </p:nvGraphicFramePr>
        <p:xfrm>
          <a:off x="540000" y="2993505"/>
          <a:ext cx="5132706" cy="950976"/>
        </p:xfrm>
        <a:graphic>
          <a:graphicData uri="http://schemas.openxmlformats.org/drawingml/2006/table">
            <a:tbl>
              <a:tblPr/>
              <a:tblGrid>
                <a:gridCol w="3032443">
                  <a:extLst>
                    <a:ext uri="{9D8B030D-6E8A-4147-A177-3AD203B41FA5}">
                      <a16:colId xmlns:a16="http://schemas.microsoft.com/office/drawing/2014/main" val="10224"/>
                    </a:ext>
                  </a:extLst>
                </a:gridCol>
                <a:gridCol w="2100263">
                  <a:extLst>
                    <a:ext uri="{9D8B030D-6E8A-4147-A177-3AD203B41FA5}">
                      <a16:colId xmlns:a16="http://schemas.microsoft.com/office/drawing/2014/main" val="102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第一象限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第二象限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第三象限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第四象限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6"/>
                  </a:ext>
                </a:extLst>
              </a:tr>
            </a:tbl>
          </a:graphicData>
        </a:graphic>
      </p:graphicFrame>
      <p:grpSp>
        <p:nvGrpSpPr>
          <p:cNvPr id="11318" name="yt_shape_11318_skip" title="H_148.6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73527" y="2993505"/>
            <a:ext cx="1576303" cy="1887615"/>
            <a:chOff x="0" y="0"/>
            <a:chExt cx="1576303" cy="1887615"/>
          </a:xfrm>
        </p:grpSpPr>
        <p:pic>
          <p:nvPicPr>
            <p:cNvPr id="2" name="yt_image_11318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76303" cy="14916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320" name="yt_shape_11320"/>
            <p:cNvSpPr txBox="1"/>
            <p:nvPr/>
          </p:nvSpPr>
          <p:spPr>
            <a:xfrm>
              <a:off x="254870" y="152761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2EB58603-AD1B-CDB5-D104-4BE2E3FAC5D4}"/>
              </a:ext>
            </a:extLst>
          </p:cNvPr>
          <p:cNvSpPr txBox="1"/>
          <p:nvPr/>
        </p:nvSpPr>
        <p:spPr>
          <a:xfrm>
            <a:off x="8780236" y="2290489"/>
            <a:ext cx="400748" cy="69317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23" name="yt_shape_11323"/>
          <p:cNvSpPr txBox="1"/>
          <p:nvPr/>
        </p:nvSpPr>
        <p:spPr>
          <a:xfrm>
            <a:off x="540119" y="177593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（金沙县第二中学模拟卷）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的图象如图所示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对称轴是直线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，有以下结论：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④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其中正确的个数是（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325" name="yt_table_11325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5498427"/>
              </p:ext>
            </p:extLst>
          </p:nvPr>
        </p:nvGraphicFramePr>
        <p:xfrm>
          <a:off x="540000" y="3215500"/>
          <a:ext cx="81146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226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227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228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22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7"/>
                  </a:ext>
                </a:extLst>
              </a:tr>
            </a:tbl>
          </a:graphicData>
        </a:graphic>
      </p:graphicFrame>
      <p:pic>
        <p:nvPicPr>
          <p:cNvPr id="11324" name="yt_image_11324_skip" title="H_175.32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84759" y="3215500"/>
            <a:ext cx="2065179" cy="2226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6F4D3EF-046C-5041-128A-4E7C59F745FA}"/>
              </a:ext>
            </a:extLst>
          </p:cNvPr>
          <p:cNvSpPr txBox="1"/>
          <p:nvPr/>
        </p:nvSpPr>
        <p:spPr>
          <a:xfrm>
            <a:off x="2126508" y="268010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604</Words>
  <Application>Microsoft Office PowerPoint</Application>
  <PresentationFormat>宽屏</PresentationFormat>
  <Paragraphs>45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20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3204169298@qq.com</cp:lastModifiedBy>
  <cp:revision>42</cp:revision>
  <dcterms:created xsi:type="dcterms:W3CDTF">2023-05-05T05:33:04Z</dcterms:created>
  <dcterms:modified xsi:type="dcterms:W3CDTF">2023-10-19T13:19:31Z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