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6"/>
  </p:notesMasterIdLst>
  <p:sldIdLst>
    <p:sldId id="363" r:id="rId3"/>
    <p:sldId id="365" r:id="rId4"/>
    <p:sldId id="366" r:id="rId5"/>
    <p:sldId id="368" r:id="rId6"/>
    <p:sldId id="370" r:id="rId7"/>
    <p:sldId id="375" r:id="rId8"/>
    <p:sldId id="376" r:id="rId9"/>
    <p:sldId id="377" r:id="rId10"/>
    <p:sldId id="378" r:id="rId11"/>
    <p:sldId id="381" r:id="rId12"/>
    <p:sldId id="379" r:id="rId13"/>
    <p:sldId id="380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E9ED3-1363-4551-A274-FA0AA69FE2B5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95863-C9E2-406B-A601-3B62B7B4D2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50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695863-C9E2-406B-A601-3B62B7B4D28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9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0" name="yt_shape_13540"/>
          <p:cNvSpPr txBox="1"/>
          <p:nvPr/>
        </p:nvSpPr>
        <p:spPr>
          <a:xfrm>
            <a:off x="540000" y="113113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3541" name="yt_shape_13541"/>
          <p:cNvSpPr txBox="1"/>
          <p:nvPr/>
        </p:nvSpPr>
        <p:spPr>
          <a:xfrm>
            <a:off x="540000" y="1610433"/>
            <a:ext cx="100973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43" name="yt_table_13543_skip" title="H_199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3017159"/>
                  </p:ext>
                </p:extLst>
              </p:nvPr>
            </p:nvGraphicFramePr>
            <p:xfrm>
              <a:off x="540000" y="2089736"/>
              <a:ext cx="1009650" cy="2538858"/>
            </p:xfrm>
            <a:graphic>
              <a:graphicData uri="http://schemas.openxmlformats.org/drawingml/2006/table">
                <a:tbl>
                  <a:tblPr/>
                  <a:tblGrid>
                    <a:gridCol w="1009650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543" name="yt_table_13543_skip" descr="{&quot;rangeId&quot;:2,&quot;type&quot;:&quot;Option&quot;,&quot;drawing&quot;:[&quot;yt_image_13542&quot;]}" title="H_199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3017159"/>
                  </p:ext>
                </p:extLst>
              </p:nvPr>
            </p:nvGraphicFramePr>
            <p:xfrm>
              <a:off x="540000" y="1858606"/>
              <a:ext cx="1009650" cy="2538858"/>
            </p:xfrm>
            <a:graphic>
              <a:graphicData uri="http://schemas.openxmlformats.org/drawingml/2006/table">
                <a:tbl>
                  <a:tblPr/>
                  <a:tblGrid>
                    <a:gridCol w="1009650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5"/>
                      </a:ext>
                    </a:extLst>
                  </a:tr>
                  <a:tr h="6346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b="-2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6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99048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01923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542" name="yt_image_13542_skip" title="H_155.97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0409" y="2089736"/>
            <a:ext cx="2079531" cy="198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44" name="yt_shape_13544"/>
              <p:cNvSpPr txBox="1"/>
              <p:nvPr/>
            </p:nvSpPr>
            <p:spPr>
              <a:xfrm>
                <a:off x="540000" y="4678822"/>
                <a:ext cx="9031319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544" name="yt_shape_13544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78822"/>
                <a:ext cx="9031319" cy="641201"/>
              </a:xfrm>
              <a:prstGeom prst="rect">
                <a:avLst/>
              </a:prstGeom>
              <a:blipFill>
                <a:blip r:embed="rId4"/>
                <a:stretch>
                  <a:fillRect l="-2093" r="-108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46" name="yt_table_13546" title="H_56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1564802"/>
                  </p:ext>
                </p:extLst>
              </p:nvPr>
            </p:nvGraphicFramePr>
            <p:xfrm>
              <a:off x="540000" y="5370811"/>
              <a:ext cx="7637082" cy="716217"/>
            </p:xfrm>
            <a:graphic>
              <a:graphicData uri="http://schemas.openxmlformats.org/drawingml/2006/table">
                <a:tbl>
                  <a:tblPr/>
                  <a:tblGrid>
                    <a:gridCol w="2216531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546" name="yt_table_13546" descr="{&quot;rangeId&quot;:3,&quot;type&quot;:&quot;Option&quot;}" title="H_56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1564802"/>
                  </p:ext>
                </p:extLst>
              </p:nvPr>
            </p:nvGraphicFramePr>
            <p:xfrm>
              <a:off x="540000" y="5139681"/>
              <a:ext cx="7637082" cy="716217"/>
            </p:xfrm>
            <a:graphic>
              <a:graphicData uri="http://schemas.openxmlformats.org/drawingml/2006/table">
                <a:tbl>
                  <a:tblPr/>
                  <a:tblGrid>
                    <a:gridCol w="2216531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7162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4450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95789" r="-13421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18824" r="-5000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6240035-2AFB-52BB-7148-706360BE9278}"/>
              </a:ext>
            </a:extLst>
          </p:cNvPr>
          <p:cNvSpPr txBox="1"/>
          <p:nvPr/>
        </p:nvSpPr>
        <p:spPr>
          <a:xfrm>
            <a:off x="9771789" y="156362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55C3B5-E39E-03F4-65AA-AF9C3E987616}"/>
              </a:ext>
            </a:extLst>
          </p:cNvPr>
          <p:cNvSpPr txBox="1"/>
          <p:nvPr/>
        </p:nvSpPr>
        <p:spPr>
          <a:xfrm>
            <a:off x="8716101" y="4632016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00" name="yt_shape_13600"/>
              <p:cNvSpPr txBox="1"/>
              <p:nvPr/>
            </p:nvSpPr>
            <p:spPr>
              <a:xfrm>
                <a:off x="540000" y="2120258"/>
                <a:ext cx="4563750" cy="29774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2cos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00" name="yt_shape_13600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0258"/>
                <a:ext cx="4563750" cy="2977482"/>
              </a:xfrm>
              <a:prstGeom prst="rect">
                <a:avLst/>
              </a:prstGeom>
              <a:blipFill>
                <a:blip r:embed="rId2"/>
                <a:stretch>
                  <a:fillRect l="-4144" r="-2540" b="-53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AE9749-9857-661E-8FA6-1DC20E76E53F}"/>
                  </a:ext>
                </a:extLst>
              </p:cNvPr>
              <p:cNvSpPr txBox="1"/>
              <p:nvPr/>
            </p:nvSpPr>
            <p:spPr>
              <a:xfrm>
                <a:off x="449989" y="2874124"/>
                <a:ext cx="4551616" cy="10241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}">
                <a:extLst>
                  <a:ext uri="{FF2B5EF4-FFF2-40B4-BE49-F238E27FC236}">
                    <a16:creationId xmlns:a16="http://schemas.microsoft.com/office/drawing/2014/main" id="{22AE9749-9857-661E-8FA6-1DC20E76E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4124"/>
                <a:ext cx="4551616" cy="1024141"/>
              </a:xfrm>
              <a:prstGeom prst="rect">
                <a:avLst/>
              </a:prstGeom>
              <a:blipFill>
                <a:blip r:embed="rId3"/>
                <a:stretch>
                  <a:fillRect l="-2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EB6B5A-78BB-B8CE-ABEE-FC08C72A7B6A}"/>
                  </a:ext>
                </a:extLst>
              </p:cNvPr>
              <p:cNvSpPr txBox="1"/>
              <p:nvPr/>
            </p:nvSpPr>
            <p:spPr>
              <a:xfrm>
                <a:off x="1703512" y="3804653"/>
                <a:ext cx="2062989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EB6B5A-78BB-B8CE-ABEE-FC08C72A7B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804653"/>
                <a:ext cx="2062989" cy="850024"/>
              </a:xfrm>
              <a:prstGeom prst="rect">
                <a:avLst/>
              </a:prstGeom>
              <a:blipFill>
                <a:blip r:embed="rId4"/>
                <a:stretch>
                  <a:fillRect l="-4425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A9DE7F7-EF6B-46A0-0FB5-EB919AF842EF}"/>
                  </a:ext>
                </a:extLst>
              </p:cNvPr>
              <p:cNvSpPr txBox="1"/>
              <p:nvPr/>
            </p:nvSpPr>
            <p:spPr>
              <a:xfrm>
                <a:off x="1703512" y="4561065"/>
                <a:ext cx="138671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A9DE7F7-EF6B-46A0-0FB5-EB919AF842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561065"/>
                <a:ext cx="1386714" cy="554685"/>
              </a:xfrm>
              <a:prstGeom prst="rect">
                <a:avLst/>
              </a:prstGeom>
              <a:blipFill>
                <a:blip r:embed="rId5"/>
                <a:stretch>
                  <a:fillRect l="-6579" r="-701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04" name="yt_shape_13604"/>
              <p:cNvSpPr txBox="1"/>
              <p:nvPr/>
            </p:nvSpPr>
            <p:spPr>
              <a:xfrm>
                <a:off x="540000" y="692696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（厦门市中考）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如图所示，在四边形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是钝角，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，求对角线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604" name="yt_shape_136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2696"/>
                <a:ext cx="11111999" cy="958724"/>
              </a:xfrm>
              <a:prstGeom prst="rect">
                <a:avLst/>
              </a:prstGeom>
              <a:blipFill>
                <a:blip r:embed="rId2"/>
                <a:stretch>
                  <a:fillRect l="-1701" t="-12102" b="-9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06" name="yt_image_1360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2212242"/>
            <a:ext cx="1579487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608">
                <a:extLst>
                  <a:ext uri="{FF2B5EF4-FFF2-40B4-BE49-F238E27FC236}">
                    <a16:creationId xmlns:a16="http://schemas.microsoft.com/office/drawing/2014/main" id="{B059507A-7D5C-9B2E-C02B-0B87DC8BCC1D}"/>
                  </a:ext>
                </a:extLst>
              </p:cNvPr>
              <p:cNvSpPr txBox="1"/>
              <p:nvPr/>
            </p:nvSpPr>
            <p:spPr>
              <a:xfrm>
                <a:off x="630011" y="1510998"/>
                <a:ext cx="7534114" cy="56323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的延长线于点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608">
                <a:extLst>
                  <a:ext uri="{FF2B5EF4-FFF2-40B4-BE49-F238E27FC236}">
                    <a16:creationId xmlns:a16="http://schemas.microsoft.com/office/drawing/2014/main" id="{B059507A-7D5C-9B2E-C02B-0B87DC8BCC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1510998"/>
                <a:ext cx="7534114" cy="5632311"/>
              </a:xfrm>
              <a:prstGeom prst="rect">
                <a:avLst/>
              </a:prstGeom>
              <a:blipFill>
                <a:blip r:embed="rId4"/>
                <a:stretch>
                  <a:fillRect l="-2427" t="-974" r="-1618" b="-1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F3A1C20-5599-0079-866F-652759142183}"/>
              </a:ext>
            </a:extLst>
          </p:cNvPr>
          <p:cNvSpPr txBox="1"/>
          <p:nvPr/>
        </p:nvSpPr>
        <p:spPr>
          <a:xfrm>
            <a:off x="540000" y="1464192"/>
            <a:ext cx="7641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的延长线于点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72476F-410F-1704-8650-07607865B075}"/>
                  </a:ext>
                </a:extLst>
              </p:cNvPr>
              <p:cNvSpPr txBox="1"/>
              <p:nvPr/>
            </p:nvSpPr>
            <p:spPr>
              <a:xfrm>
                <a:off x="540000" y="1735742"/>
                <a:ext cx="417601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72476F-410F-1704-8650-07607865B0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35742"/>
                <a:ext cx="4176014" cy="852437"/>
              </a:xfrm>
              <a:prstGeom prst="rect">
                <a:avLst/>
              </a:prstGeom>
              <a:blipFill>
                <a:blip r:embed="rId5"/>
                <a:stretch>
                  <a:fillRect l="-2336" r="-1752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8E0AAFC-0B5B-033E-AAE1-210C1BCF30B8}"/>
                  </a:ext>
                </a:extLst>
              </p:cNvPr>
              <p:cNvSpPr txBox="1"/>
              <p:nvPr/>
            </p:nvSpPr>
            <p:spPr>
              <a:xfrm>
                <a:off x="540000" y="2311806"/>
                <a:ext cx="292658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8E0AAFC-0B5B-033E-AAE1-210C1BCF3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11806"/>
                <a:ext cx="2926589" cy="615392"/>
              </a:xfrm>
              <a:prstGeom prst="rect">
                <a:avLst/>
              </a:prstGeom>
              <a:blipFill>
                <a:blip r:embed="rId6"/>
                <a:stretch>
                  <a:fillRect l="-3333" r="-354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86BD032-84C7-4441-615B-A9A36C398F35}"/>
              </a:ext>
            </a:extLst>
          </p:cNvPr>
          <p:cNvSpPr txBox="1"/>
          <p:nvPr/>
        </p:nvSpPr>
        <p:spPr>
          <a:xfrm>
            <a:off x="540000" y="2671846"/>
            <a:ext cx="167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0A743C-B305-051A-7CC1-0D1C328CF9C8}"/>
              </a:ext>
            </a:extLst>
          </p:cNvPr>
          <p:cNvSpPr txBox="1"/>
          <p:nvPr/>
        </p:nvSpPr>
        <p:spPr>
          <a:xfrm>
            <a:off x="540000" y="2959878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3B3FC1-ABCF-0A85-9649-AC324E1BA95E}"/>
              </a:ext>
            </a:extLst>
          </p:cNvPr>
          <p:cNvSpPr txBox="1"/>
          <p:nvPr/>
        </p:nvSpPr>
        <p:spPr>
          <a:xfrm>
            <a:off x="540000" y="3247910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805B790-4A4D-0CF4-7909-A931E17E5A7F}"/>
              </a:ext>
            </a:extLst>
          </p:cNvPr>
          <p:cNvSpPr txBox="1"/>
          <p:nvPr/>
        </p:nvSpPr>
        <p:spPr>
          <a:xfrm>
            <a:off x="540000" y="3535942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3A0E03-89D5-5BAA-4079-D1F211445794}"/>
              </a:ext>
            </a:extLst>
          </p:cNvPr>
          <p:cNvSpPr txBox="1"/>
          <p:nvPr/>
        </p:nvSpPr>
        <p:spPr>
          <a:xfrm>
            <a:off x="540000" y="3823974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381C8C-769D-E779-F5AC-A5DBC9855363}"/>
              </a:ext>
            </a:extLst>
          </p:cNvPr>
          <p:cNvSpPr txBox="1"/>
          <p:nvPr/>
        </p:nvSpPr>
        <p:spPr>
          <a:xfrm>
            <a:off x="540000" y="4098450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73E5C37-9D53-7F42-6016-B1F6D199453B}"/>
              </a:ext>
            </a:extLst>
          </p:cNvPr>
          <p:cNvSpPr txBox="1"/>
          <p:nvPr/>
        </p:nvSpPr>
        <p:spPr>
          <a:xfrm>
            <a:off x="540000" y="4386482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BB01108-D993-89B8-A915-AD2BAC76A2BC}"/>
              </a:ext>
            </a:extLst>
          </p:cNvPr>
          <p:cNvSpPr txBox="1"/>
          <p:nvPr/>
        </p:nvSpPr>
        <p:spPr>
          <a:xfrm>
            <a:off x="540000" y="4653136"/>
            <a:ext cx="29058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yt_image_13610">
            <a:extLst>
              <a:ext uri="{FF2B5EF4-FFF2-40B4-BE49-F238E27FC236}">
                <a16:creationId xmlns:a16="http://schemas.microsoft.com/office/drawing/2014/main" id="{9019DA55-93F5-60EE-44E8-04B30DF2C11C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50316" y="4067949"/>
            <a:ext cx="1719525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BD11323-4B49-401B-7A33-5FB31F363EBF}"/>
              </a:ext>
            </a:extLst>
          </p:cNvPr>
          <p:cNvSpPr txBox="1"/>
          <p:nvPr/>
        </p:nvSpPr>
        <p:spPr>
          <a:xfrm>
            <a:off x="449989" y="5013176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，同理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DF4197A-8176-341E-C099-8CBDFF30C257}"/>
              </a:ext>
            </a:extLst>
          </p:cNvPr>
          <p:cNvSpPr txBox="1"/>
          <p:nvPr/>
        </p:nvSpPr>
        <p:spPr>
          <a:xfrm>
            <a:off x="449989" y="5301208"/>
            <a:ext cx="625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是菱形，连接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18395B5-4D34-336E-F210-3F29C33A2BDA}"/>
                  </a:ext>
                </a:extLst>
              </p:cNvPr>
              <p:cNvSpPr txBox="1"/>
              <p:nvPr/>
            </p:nvSpPr>
            <p:spPr>
              <a:xfrm>
                <a:off x="449989" y="5589240"/>
                <a:ext cx="54253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18395B5-4D34-336E-F210-3F29C33A2B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89240"/>
                <a:ext cx="5425313" cy="613931"/>
              </a:xfrm>
              <a:prstGeom prst="rect">
                <a:avLst/>
              </a:prstGeom>
              <a:blipFill>
                <a:blip r:embed="rId8"/>
                <a:stretch>
                  <a:fillRect l="-1798" r="-179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AAEED41-0CB2-0DE2-8942-50491F806540}"/>
                  </a:ext>
                </a:extLst>
              </p:cNvPr>
              <p:cNvSpPr txBox="1"/>
              <p:nvPr/>
            </p:nvSpPr>
            <p:spPr>
              <a:xfrm>
                <a:off x="449989" y="5949280"/>
                <a:ext cx="3867340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AAEED41-0CB2-0DE2-8942-50491F8065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49280"/>
                <a:ext cx="3867340" cy="631076"/>
              </a:xfrm>
              <a:prstGeom prst="rect">
                <a:avLst/>
              </a:prstGeom>
              <a:blipFill>
                <a:blip r:embed="rId9"/>
                <a:stretch>
                  <a:fillRect l="-2524" r="-2366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61555BD-4FEE-4149-3688-8371B82E4AA6}"/>
                  </a:ext>
                </a:extLst>
              </p:cNvPr>
              <p:cNvSpPr txBox="1"/>
              <p:nvPr/>
            </p:nvSpPr>
            <p:spPr>
              <a:xfrm>
                <a:off x="449989" y="6359950"/>
                <a:ext cx="177565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61555BD-4FEE-4149-3688-8371B82E4A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359950"/>
                <a:ext cx="1775651" cy="554686"/>
              </a:xfrm>
              <a:prstGeom prst="rect">
                <a:avLst/>
              </a:prstGeom>
              <a:blipFill>
                <a:blip r:embed="rId10"/>
                <a:stretch>
                  <a:fillRect l="-5498" r="-549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13" name="yt_shape_13613"/>
              <p:cNvSpPr txBox="1"/>
              <p:nvPr/>
            </p:nvSpPr>
            <p:spPr>
              <a:xfrm>
                <a:off x="540000" y="836712"/>
                <a:ext cx="11532664" cy="1513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（黄冈市中考）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在黄冈长江大桥的东端一处空地上有一块矩形的标语牌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（如图所示）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已知标语牌的高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在地面的点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处，测得标语牌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点的仰角为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，在地面的点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处，测得标语牌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点的仰角为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在同一直线上，求点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之间的距离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（计算结果精确到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米，参考数据：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1.41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613" name="yt_shape_136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11532664" cy="1513299"/>
              </a:xfrm>
              <a:prstGeom prst="rect">
                <a:avLst/>
              </a:prstGeom>
              <a:blipFill>
                <a:blip r:embed="rId3"/>
                <a:stretch>
                  <a:fillRect l="-1639" t="-7229" r="-1639" b="-112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15" name="yt_image_1361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36131" y="2903975"/>
            <a:ext cx="3057407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AFD899B-04BD-F6CB-3179-5743407960F8}"/>
              </a:ext>
            </a:extLst>
          </p:cNvPr>
          <p:cNvSpPr txBox="1"/>
          <p:nvPr/>
        </p:nvSpPr>
        <p:spPr>
          <a:xfrm>
            <a:off x="407368" y="2350011"/>
            <a:ext cx="508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1F0DE8-7A05-FA7C-87AF-CD6B94529461}"/>
                  </a:ext>
                </a:extLst>
              </p:cNvPr>
              <p:cNvSpPr txBox="1"/>
              <p:nvPr/>
            </p:nvSpPr>
            <p:spPr>
              <a:xfrm>
                <a:off x="407368" y="2708920"/>
                <a:ext cx="36695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1F0DE8-7A05-FA7C-87AF-CD6B945294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708920"/>
                <a:ext cx="3669538" cy="613931"/>
              </a:xfrm>
              <a:prstGeom prst="rect">
                <a:avLst/>
              </a:prstGeom>
              <a:blipFill>
                <a:blip r:embed="rId5"/>
                <a:stretch>
                  <a:fillRect l="-2658" r="-232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9C3A693-E03A-A86E-9EB1-05A84BF9E115}"/>
              </a:ext>
            </a:extLst>
          </p:cNvPr>
          <p:cNvSpPr txBox="1"/>
          <p:nvPr/>
        </p:nvSpPr>
        <p:spPr>
          <a:xfrm>
            <a:off x="407368" y="3140968"/>
            <a:ext cx="238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8C4580-AE8A-BA9D-8DA3-86A6BCD9A315}"/>
              </a:ext>
            </a:extLst>
          </p:cNvPr>
          <p:cNvSpPr txBox="1"/>
          <p:nvPr/>
        </p:nvSpPr>
        <p:spPr>
          <a:xfrm>
            <a:off x="407368" y="3501008"/>
            <a:ext cx="476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993137-B4B6-7BA0-2196-A2715CFD1236}"/>
              </a:ext>
            </a:extLst>
          </p:cNvPr>
          <p:cNvSpPr txBox="1"/>
          <p:nvPr/>
        </p:nvSpPr>
        <p:spPr>
          <a:xfrm>
            <a:off x="407368" y="3861048"/>
            <a:ext cx="243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830D15-13F7-2C70-D185-34B603CC7EA3}"/>
              </a:ext>
            </a:extLst>
          </p:cNvPr>
          <p:cNvSpPr txBox="1"/>
          <p:nvPr/>
        </p:nvSpPr>
        <p:spPr>
          <a:xfrm>
            <a:off x="407368" y="4221088"/>
            <a:ext cx="514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1D7CE60-7607-38C9-E9AC-CB167043068F}"/>
              </a:ext>
            </a:extLst>
          </p:cNvPr>
          <p:cNvSpPr txBox="1"/>
          <p:nvPr/>
        </p:nvSpPr>
        <p:spPr>
          <a:xfrm>
            <a:off x="407368" y="4581128"/>
            <a:ext cx="2835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5D9E526-408A-F4C4-7D6C-8A603261E399}"/>
                  </a:ext>
                </a:extLst>
              </p:cNvPr>
              <p:cNvSpPr txBox="1"/>
              <p:nvPr/>
            </p:nvSpPr>
            <p:spPr>
              <a:xfrm>
                <a:off x="407368" y="4941168"/>
                <a:ext cx="234238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5D9E526-408A-F4C4-7D6C-8A603261E3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941168"/>
                <a:ext cx="2342389" cy="613931"/>
              </a:xfrm>
              <a:prstGeom prst="rect">
                <a:avLst/>
              </a:prstGeom>
              <a:blipFill>
                <a:blip r:embed="rId6"/>
                <a:stretch>
                  <a:fillRect l="-4167" r="-390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9D8C534-1E05-5B1B-EB6D-24A432243AF8}"/>
                  </a:ext>
                </a:extLst>
              </p:cNvPr>
              <p:cNvSpPr txBox="1"/>
              <p:nvPr/>
            </p:nvSpPr>
            <p:spPr>
              <a:xfrm>
                <a:off x="407368" y="5373216"/>
                <a:ext cx="22074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9D8C534-1E05-5B1B-EB6D-24A432243A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373216"/>
                <a:ext cx="2207451" cy="613931"/>
              </a:xfrm>
              <a:prstGeom prst="rect">
                <a:avLst/>
              </a:prstGeom>
              <a:blipFill>
                <a:blip r:embed="rId7"/>
                <a:stretch>
                  <a:fillRect l="-4420" r="-414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A8FCAA1-3579-B8DC-3F2B-CC57367550C9}"/>
                  </a:ext>
                </a:extLst>
              </p:cNvPr>
              <p:cNvSpPr txBox="1"/>
              <p:nvPr/>
            </p:nvSpPr>
            <p:spPr>
              <a:xfrm>
                <a:off x="407368" y="5805264"/>
                <a:ext cx="46442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7.3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A8FCAA1-3579-B8DC-3F2B-CC5736755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805264"/>
                <a:ext cx="4644263" cy="613931"/>
              </a:xfrm>
              <a:prstGeom prst="rect">
                <a:avLst/>
              </a:prstGeom>
              <a:blipFill>
                <a:blip r:embed="rId8"/>
                <a:stretch>
                  <a:fillRect l="-2100" r="-183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248B6AF7-B498-7567-645D-4539AED63758}"/>
              </a:ext>
            </a:extLst>
          </p:cNvPr>
          <p:cNvSpPr txBox="1"/>
          <p:nvPr/>
        </p:nvSpPr>
        <p:spPr>
          <a:xfrm>
            <a:off x="407368" y="6381328"/>
            <a:ext cx="4666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到点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之间的距离约为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4" name="yt_image_13619">
            <a:extLst>
              <a:ext uri="{FF2B5EF4-FFF2-40B4-BE49-F238E27FC236}">
                <a16:creationId xmlns:a16="http://schemas.microsoft.com/office/drawing/2014/main" id="{1C271B98-909F-D3B6-E64D-E5BC87023D8B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72264" y="4736735"/>
            <a:ext cx="2921274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47" name="yt_shape_13547"/>
              <p:cNvSpPr txBox="1"/>
              <p:nvPr/>
            </p:nvSpPr>
            <p:spPr>
              <a:xfrm>
                <a:off x="540000" y="1406548"/>
                <a:ext cx="811292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利用科学计算器计算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cos55°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，按键顺序正确的是（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547" name="yt_shape_13547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06548"/>
                <a:ext cx="8112927" cy="466666"/>
              </a:xfrm>
              <a:prstGeom prst="rect">
                <a:avLst/>
              </a:prstGeom>
              <a:blipFill>
                <a:blip r:embed="rId2"/>
                <a:stretch>
                  <a:fillRect l="-2331" t="-5263" r="-135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49" name="yt_table_13549" title="H_311.2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195272"/>
              </p:ext>
            </p:extLst>
          </p:nvPr>
        </p:nvGraphicFramePr>
        <p:xfrm>
          <a:off x="540000" y="1924002"/>
          <a:ext cx="5815013" cy="3952494"/>
        </p:xfrm>
        <a:graphic>
          <a:graphicData uri="http://schemas.openxmlformats.org/drawingml/2006/table">
            <a:tbl>
              <a:tblPr/>
              <a:tblGrid>
                <a:gridCol w="5815013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4450" b="0" i="0" u="none">
                          <a:noFill/>
                          <a:effectLst/>
                          <a:latin typeface="Times New Roman" pitchFamily="44"/>
                          <a:ea typeface="Times New Roman" pitchFamily="44"/>
                          <a:cs typeface="宋体" pitchFamily="44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                                         </a:t>
                      </a:r>
                      <a:r>
                        <a:rPr lang="en-US" altLang="zh-CN" sz="1800" b="0" i="0" u="none">
                          <a:solidFill>
                            <a:srgbClr val="1EE3CF"/>
                          </a:solidFill>
                          <a:effectLst/>
                          <a:latin typeface="Times New Roman" pitchFamily="18"/>
                          <a:ea typeface="宋体" pitchFamily="18"/>
                          <a:cs typeface="宋体" pitchFamily="18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5050" b="0" i="0" u="none">
                          <a:noFill/>
                          <a:effectLst/>
                          <a:latin typeface="Times New Roman" pitchFamily="50"/>
                          <a:ea typeface="Times New Roman" pitchFamily="50"/>
                          <a:cs typeface="宋体" pitchFamily="50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                                       </a:t>
                      </a:r>
                      <a:r>
                        <a:rPr lang="en-US" altLang="zh-CN" sz="500" b="0" i="0" u="none">
                          <a:solidFill>
                            <a:srgbClr val="1EE3CF"/>
                          </a:solidFill>
                          <a:effectLst/>
                          <a:latin typeface="Times New Roman" pitchFamily="5"/>
                          <a:ea typeface="宋体" pitchFamily="5"/>
                          <a:cs typeface="宋体" pitchFamily="5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5250" b="0" i="0" u="none">
                          <a:noFill/>
                          <a:effectLst/>
                          <a:latin typeface="Times New Roman" pitchFamily="52"/>
                          <a:ea typeface="Times New Roman" pitchFamily="52"/>
                          <a:cs typeface="宋体" pitchFamily="52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                                       </a:t>
                      </a:r>
                      <a:r>
                        <a:rPr lang="en-US" altLang="zh-CN" sz="2200" b="0" i="0" u="none">
                          <a:solidFill>
                            <a:srgbClr val="1EE3CF"/>
                          </a:solidFill>
                          <a:effectLst/>
                          <a:latin typeface="Times New Roman" pitchFamily="22"/>
                          <a:ea typeface="宋体" pitchFamily="22"/>
                          <a:cs typeface="宋体" pitchFamily="22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5200" b="0" i="0" u="none">
                          <a:noFill/>
                          <a:effectLst/>
                          <a:latin typeface="Times New Roman" pitchFamily="52"/>
                          <a:ea typeface="Times New Roman" pitchFamily="52"/>
                          <a:cs typeface="宋体" pitchFamily="52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                                    </a:t>
                      </a:r>
                      <a:r>
                        <a:rPr lang="en-US" altLang="zh-CN" sz="800" b="0" i="0" u="none">
                          <a:solidFill>
                            <a:srgbClr val="1EE3CF"/>
                          </a:solidFill>
                          <a:effectLst/>
                          <a:latin typeface="Times New Roman" pitchFamily="8"/>
                          <a:ea typeface="宋体" pitchFamily="8"/>
                          <a:cs typeface="宋体" pitchFamily="8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</a:tbl>
          </a:graphicData>
        </a:graphic>
      </p:graphicFrame>
      <p:pic>
        <p:nvPicPr>
          <p:cNvPr id="3" name="yt_shape_1697708124203">
            <a:extLst>
              <a:ext uri="{FF2B5EF4-FFF2-40B4-BE49-F238E27FC236}">
                <a16:creationId xmlns:a16="http://schemas.microsoft.com/office/drawing/2014/main" id="{3315CFB0-6C2C-0BD7-56CE-5CD47292E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63" y="1988974"/>
            <a:ext cx="4857940" cy="751690"/>
          </a:xfrm>
          <a:prstGeom prst="rect">
            <a:avLst/>
          </a:prstGeom>
        </p:spPr>
      </p:pic>
      <p:pic>
        <p:nvPicPr>
          <p:cNvPr id="5" name="yt_shape_1697708124340">
            <a:extLst>
              <a:ext uri="{FF2B5EF4-FFF2-40B4-BE49-F238E27FC236}">
                <a16:creationId xmlns:a16="http://schemas.microsoft.com/office/drawing/2014/main" id="{2E717B0E-5025-39E1-B7AB-79D9C7BFE4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00" y="2870596"/>
            <a:ext cx="4664267" cy="870586"/>
          </a:xfrm>
          <a:prstGeom prst="rect">
            <a:avLst/>
          </a:prstGeom>
        </p:spPr>
      </p:pic>
      <p:pic>
        <p:nvPicPr>
          <p:cNvPr id="7" name="yt_shape_1697708124461">
            <a:extLst>
              <a:ext uri="{FF2B5EF4-FFF2-40B4-BE49-F238E27FC236}">
                <a16:creationId xmlns:a16="http://schemas.microsoft.com/office/drawing/2014/main" id="{08423AE5-4A8D-C9C5-8922-930DF738BD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00" y="3871050"/>
            <a:ext cx="4718242" cy="910313"/>
          </a:xfrm>
          <a:prstGeom prst="rect">
            <a:avLst/>
          </a:prstGeom>
        </p:spPr>
      </p:pic>
      <p:pic>
        <p:nvPicPr>
          <p:cNvPr id="9" name="yt_shape_1697708124590">
            <a:extLst>
              <a:ext uri="{FF2B5EF4-FFF2-40B4-BE49-F238E27FC236}">
                <a16:creationId xmlns:a16="http://schemas.microsoft.com/office/drawing/2014/main" id="{875DA335-F378-5633-275D-25149F6FAB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63" y="4911316"/>
            <a:ext cx="4445190" cy="90013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D7206E-AF15-753A-685F-F8174F53971E}"/>
              </a:ext>
            </a:extLst>
          </p:cNvPr>
          <p:cNvSpPr txBox="1"/>
          <p:nvPr/>
        </p:nvSpPr>
        <p:spPr>
          <a:xfrm>
            <a:off x="7824053" y="1359742"/>
            <a:ext cx="3832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1" name="yt_shape_13551"/>
          <p:cNvSpPr txBox="1"/>
          <p:nvPr/>
        </p:nvSpPr>
        <p:spPr>
          <a:xfrm>
            <a:off x="540119" y="10957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（山西省中考）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如图，在网格中，小正方形的边长均为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都在格点上，则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的正切值是（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55" name="yt_table_13555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2708092"/>
                  </p:ext>
                </p:extLst>
              </p:nvPr>
            </p:nvGraphicFramePr>
            <p:xfrm>
              <a:off x="540000" y="2055230"/>
              <a:ext cx="7244843" cy="718566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555" name="yt_table_13555_skip" descr="{&quot;rangeId&quot;:5,&quot;type&quot;:&quot;Option&quot;,&quot;drawing&quot;:[&quot;yt_shape_13552&quot;]}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2708092"/>
                  </p:ext>
                </p:extLst>
              </p:nvPr>
            </p:nvGraphicFramePr>
            <p:xfrm>
              <a:off x="540000" y="1859435"/>
              <a:ext cx="7244843" cy="718566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9474" r="-14016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176" r="-4882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16867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552" name="yt_shape_13552_skip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2905" y="2055230"/>
            <a:ext cx="1536917" cy="1630440"/>
            <a:chOff x="0" y="0"/>
            <a:chExt cx="1536917" cy="1630440"/>
          </a:xfrm>
        </p:grpSpPr>
        <p:pic>
          <p:nvPicPr>
            <p:cNvPr id="3" name="yt_image_13552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36917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54" name="yt_shape_13554"/>
            <p:cNvSpPr txBox="1"/>
            <p:nvPr/>
          </p:nvSpPr>
          <p:spPr>
            <a:xfrm>
              <a:off x="235177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556" name="yt_shape_13556"/>
          <p:cNvSpPr txBox="1"/>
          <p:nvPr/>
        </p:nvSpPr>
        <p:spPr>
          <a:xfrm>
            <a:off x="540119" y="37360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（宝鸡凤翔区期末）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如图，要测量小河两岸相对的两点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的距离，可以在小河边取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 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，则小河宽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60" name="yt_table_1356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548055"/>
              </p:ext>
            </p:extLst>
          </p:nvPr>
        </p:nvGraphicFramePr>
        <p:xfrm>
          <a:off x="540000" y="4695533"/>
          <a:ext cx="6538025" cy="950976"/>
        </p:xfrm>
        <a:graphic>
          <a:graphicData uri="http://schemas.openxmlformats.org/drawingml/2006/table">
            <a:tbl>
              <a:tblPr/>
              <a:tblGrid>
                <a:gridCol w="4164712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2373313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A.50tan44°m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B.50sin 44°m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C.50sin46°m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D.100tan44°m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</a:tbl>
          </a:graphicData>
        </a:graphic>
      </p:graphicFrame>
      <p:grpSp>
        <p:nvGrpSpPr>
          <p:cNvPr id="13557" name="yt_shape_13557_skip" title="H_112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8136" y="4695533"/>
            <a:ext cx="1471671" cy="1426986"/>
            <a:chOff x="0" y="0"/>
            <a:chExt cx="1471671" cy="1426986"/>
          </a:xfrm>
        </p:grpSpPr>
        <p:pic>
          <p:nvPicPr>
            <p:cNvPr id="2" name="yt_image_1355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71671" cy="10309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59" name="yt_shape_13559"/>
            <p:cNvSpPr txBox="1"/>
            <p:nvPr/>
          </p:nvSpPr>
          <p:spPr>
            <a:xfrm>
              <a:off x="202554" y="10669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2ABCF05-D105-5F91-2947-9032349E2DE4}"/>
              </a:ext>
            </a:extLst>
          </p:cNvPr>
          <p:cNvSpPr txBox="1"/>
          <p:nvPr/>
        </p:nvSpPr>
        <p:spPr>
          <a:xfrm>
            <a:off x="4225183" y="15244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1B078C-71E8-CE71-68F3-78BF80AB68EC}"/>
              </a:ext>
            </a:extLst>
          </p:cNvPr>
          <p:cNvSpPr txBox="1"/>
          <p:nvPr/>
        </p:nvSpPr>
        <p:spPr>
          <a:xfrm>
            <a:off x="10860108" y="41647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2" name="yt_shape_13562"/>
          <p:cNvSpPr txBox="1"/>
          <p:nvPr/>
        </p:nvSpPr>
        <p:spPr>
          <a:xfrm>
            <a:off x="540119" y="16543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直角三角形纸片的两直角边长分别为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，现将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按如图那样折叠，使点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重合，折痕为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64" name="yt_table_13564_skip" title="H_56.26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2259742"/>
                  </p:ext>
                </p:extLst>
              </p:nvPr>
            </p:nvGraphicFramePr>
            <p:xfrm>
              <a:off x="540000" y="2613782"/>
              <a:ext cx="7695566" cy="714566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70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564" name="yt_table_13564_skip" descr="{&quot;rangeId&quot;:7,&quot;type&quot;:&quot;Option&quot;,&quot;drawing&quot;:[&quot;yt_image_13563&quot;]}" title="H_56.26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2259742"/>
                  </p:ext>
                </p:extLst>
              </p:nvPr>
            </p:nvGraphicFramePr>
            <p:xfrm>
              <a:off x="540000" y="1859435"/>
              <a:ext cx="7695566" cy="714566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70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71"/>
                        </a:ext>
                      </a:extLst>
                    </a:gridCol>
                  </a:tblGrid>
                  <a:tr h="714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320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099" r="-14587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548" r="-4547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6084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563" name="yt_image_13563_skip" title="H_91.08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0216" y="2426099"/>
            <a:ext cx="3908361" cy="108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565" name="yt_shape_13565"/>
              <p:cNvSpPr txBox="1"/>
              <p:nvPr/>
            </p:nvSpPr>
            <p:spPr>
              <a:xfrm>
                <a:off x="540119" y="4070878"/>
                <a:ext cx="11651881" cy="8544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的度数是（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565" name="yt_shape_135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70878"/>
                <a:ext cx="11651881" cy="854465"/>
              </a:xfrm>
              <a:prstGeom prst="rect">
                <a:avLst/>
              </a:prstGeom>
              <a:blipFill>
                <a:blip r:embed="rId4"/>
                <a:stretch>
                  <a:fillRect l="-1622" r="-1465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67" name="yt_table_135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878596"/>
              </p:ext>
            </p:extLst>
          </p:nvPr>
        </p:nvGraphicFramePr>
        <p:xfrm>
          <a:off x="540000" y="5113752"/>
          <a:ext cx="81464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9ABBA0E-DAF1-7599-531B-A9810C08BAA0}"/>
              </a:ext>
            </a:extLst>
          </p:cNvPr>
          <p:cNvSpPr txBox="1"/>
          <p:nvPr/>
        </p:nvSpPr>
        <p:spPr>
          <a:xfrm>
            <a:off x="6407996" y="208302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F55C00-5316-FFB6-0A01-3A3A1DDCFE46}"/>
              </a:ext>
            </a:extLst>
          </p:cNvPr>
          <p:cNvSpPr txBox="1"/>
          <p:nvPr/>
        </p:nvSpPr>
        <p:spPr>
          <a:xfrm>
            <a:off x="11451507" y="427711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9" name="yt_shape_13569"/>
          <p:cNvSpPr txBox="1"/>
          <p:nvPr/>
        </p:nvSpPr>
        <p:spPr>
          <a:xfrm>
            <a:off x="540000" y="1872611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70" name="yt_shape_13570"/>
              <p:cNvSpPr txBox="1"/>
              <p:nvPr/>
            </p:nvSpPr>
            <p:spPr>
              <a:xfrm>
                <a:off x="540000" y="2351914"/>
                <a:ext cx="828124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为锐角，且满足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570" name="yt_shape_13570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1914"/>
                <a:ext cx="8281241" cy="465577"/>
              </a:xfrm>
              <a:prstGeom prst="rect">
                <a:avLst/>
              </a:prstGeom>
              <a:blipFill>
                <a:blip r:embed="rId2"/>
                <a:stretch>
                  <a:fillRect l="-2283" t="-5263" r="-125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72" name="yt_shape_13572"/>
          <p:cNvSpPr txBox="1"/>
          <p:nvPr/>
        </p:nvSpPr>
        <p:spPr>
          <a:xfrm>
            <a:off x="540000" y="2868279"/>
            <a:ext cx="108715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如图，某土坝斜坡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的坡度为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，则坡角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576" name="yt_shape_13576"/>
          <p:cNvSpPr txBox="1"/>
          <p:nvPr/>
        </p:nvSpPr>
        <p:spPr>
          <a:xfrm>
            <a:off x="540000" y="50227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73" name="yt_shape_13573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5714" y="3347582"/>
            <a:ext cx="2020570" cy="1624725"/>
            <a:chOff x="0" y="0"/>
            <a:chExt cx="2020570" cy="1624725"/>
          </a:xfrm>
        </p:grpSpPr>
        <p:pic>
          <p:nvPicPr>
            <p:cNvPr id="2" name="yt_image_13573">
              <a:extLst>
                <a:ext uri="">
  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20570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75" name="yt_shape_13575"/>
            <p:cNvSpPr txBox="1"/>
            <p:nvPr/>
          </p:nvSpPr>
          <p:spPr>
            <a:xfrm>
              <a:off x="477004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73D9394-0B49-9C06-2BE5-9149F1DA4D2F}"/>
              </a:ext>
            </a:extLst>
          </p:cNvPr>
          <p:cNvSpPr txBox="1"/>
          <p:nvPr/>
        </p:nvSpPr>
        <p:spPr>
          <a:xfrm>
            <a:off x="7660540" y="2305108"/>
            <a:ext cx="4848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A66FC1-3C5A-706D-A080-D403744BC8D6}"/>
              </a:ext>
            </a:extLst>
          </p:cNvPr>
          <p:cNvSpPr txBox="1"/>
          <p:nvPr/>
        </p:nvSpPr>
        <p:spPr>
          <a:xfrm>
            <a:off x="8000139" y="2821473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7" name="yt_shape_13577"/>
          <p:cNvSpPr txBox="1"/>
          <p:nvPr/>
        </p:nvSpPr>
        <p:spPr>
          <a:xfrm>
            <a:off x="540119" y="173471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如图所示，某名胜区为了方便游人参观，计划从主峰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处架设一条缆车线路到另外一山峰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，两山峰底部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的俯角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  <p:sp>
        <p:nvSpPr>
          <p:cNvPr id="13581" name="yt_shape_13581"/>
          <p:cNvSpPr txBox="1"/>
          <p:nvPr/>
        </p:nvSpPr>
        <p:spPr>
          <a:xfrm>
            <a:off x="540000" y="51606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78" name="yt_shape_13578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8981" y="3326640"/>
            <a:ext cx="1434036" cy="1783602"/>
            <a:chOff x="0" y="0"/>
            <a:chExt cx="1434036" cy="1783602"/>
          </a:xfrm>
        </p:grpSpPr>
        <p:pic>
          <p:nvPicPr>
            <p:cNvPr id="2" name="yt_image_1357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4036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80" name="yt_shape_13580"/>
            <p:cNvSpPr txBox="1"/>
            <p:nvPr/>
          </p:nvSpPr>
          <p:spPr>
            <a:xfrm>
              <a:off x="107554" y="142360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8B0B859-6882-204C-1188-6136D4264C96}"/>
              </a:ext>
            </a:extLst>
          </p:cNvPr>
          <p:cNvSpPr txBox="1"/>
          <p:nvPr/>
        </p:nvSpPr>
        <p:spPr>
          <a:xfrm>
            <a:off x="1059708" y="263888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82" name="yt_shape_13582"/>
              <p:cNvSpPr txBox="1"/>
              <p:nvPr/>
            </p:nvSpPr>
            <p:spPr>
              <a:xfrm>
                <a:off x="540119" y="1753208"/>
                <a:ext cx="11111999" cy="1120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如图，在平面直角坐标系中，点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）是第一象限内的点，且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轴正半轴夹角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的正弦值为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82" name="yt_shape_13582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53208"/>
                <a:ext cx="11111999" cy="1120948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87" name="yt_shape_13587"/>
          <p:cNvSpPr txBox="1"/>
          <p:nvPr/>
        </p:nvSpPr>
        <p:spPr>
          <a:xfrm>
            <a:off x="540000" y="51421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84" name="yt_shape_13584" title="H_158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7472" y="3077308"/>
            <a:ext cx="1777055" cy="2014488"/>
            <a:chOff x="0" y="0"/>
            <a:chExt cx="1777055" cy="2014488"/>
          </a:xfrm>
        </p:grpSpPr>
        <p:pic>
          <p:nvPicPr>
            <p:cNvPr id="2" name="yt_image_1358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7055" cy="161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86" name="yt_shape_13586"/>
            <p:cNvSpPr txBox="1"/>
            <p:nvPr/>
          </p:nvSpPr>
          <p:spPr>
            <a:xfrm>
              <a:off x="279063" y="16544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A38C0F9-F997-E817-5501-360A043CDBD7}"/>
              </a:ext>
            </a:extLst>
          </p:cNvPr>
          <p:cNvSpPr txBox="1"/>
          <p:nvPr/>
        </p:nvSpPr>
        <p:spPr>
          <a:xfrm>
            <a:off x="5226896" y="2181890"/>
            <a:ext cx="332485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88" name="yt_shape_13588"/>
              <p:cNvSpPr txBox="1"/>
              <p:nvPr/>
            </p:nvSpPr>
            <p:spPr>
              <a:xfrm>
                <a:off x="540119" y="1700029"/>
                <a:ext cx="11111999" cy="11998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是一张直角三角形纸片，如果用两张相同的这种纸片恰好能拼成一个正三角形，如图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88" name="yt_shape_13588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00029"/>
                <a:ext cx="11111999" cy="1199880"/>
              </a:xfrm>
              <a:prstGeom prst="rect">
                <a:avLst/>
              </a:prstGeom>
              <a:blipFill>
                <a:blip r:embed="rId2"/>
                <a:stretch>
                  <a:fillRect l="-1701" t="-4569" r="-1153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93" name="yt_shape_13593"/>
          <p:cNvSpPr txBox="1"/>
          <p:nvPr/>
        </p:nvSpPr>
        <p:spPr>
          <a:xfrm>
            <a:off x="540000" y="51953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90" name="yt_shape_13590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31690" y="3103061"/>
            <a:ext cx="2728618" cy="2041920"/>
            <a:chOff x="0" y="0"/>
            <a:chExt cx="2728618" cy="2041920"/>
          </a:xfrm>
        </p:grpSpPr>
        <p:pic>
          <p:nvPicPr>
            <p:cNvPr id="2" name="yt_image_1359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728618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92" name="yt_shape_13592"/>
            <p:cNvSpPr txBox="1"/>
            <p:nvPr/>
          </p:nvSpPr>
          <p:spPr>
            <a:xfrm>
              <a:off x="754845" y="168192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2DF53F-F577-5733-D4D1-223FA417E9F3}"/>
                  </a:ext>
                </a:extLst>
              </p:cNvPr>
              <p:cNvSpPr txBox="1"/>
              <p:nvPr/>
            </p:nvSpPr>
            <p:spPr>
              <a:xfrm>
                <a:off x="7035057" y="1974528"/>
                <a:ext cx="454788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2DF53F-F577-5733-D4D1-223FA417E9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5057" y="1974528"/>
                <a:ext cx="454788" cy="806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94" name="yt_shape_13594"/>
              <p:cNvSpPr txBox="1"/>
              <p:nvPr/>
            </p:nvSpPr>
            <p:spPr>
              <a:xfrm>
                <a:off x="540000" y="2006574"/>
                <a:ext cx="5794984" cy="32048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4cos30°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94" name="yt_shape_13594" descr="{&quot;rangeId&quot;:18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06574"/>
                <a:ext cx="5794984" cy="3204852"/>
              </a:xfrm>
              <a:prstGeom prst="rect">
                <a:avLst/>
              </a:prstGeom>
              <a:blipFill>
                <a:blip r:embed="rId2"/>
                <a:stretch>
                  <a:fillRect l="-3263" t="-1521" r="-2211" b="-5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3F2B8C-20F5-DFDB-4257-CA6CB3908769}"/>
                  </a:ext>
                </a:extLst>
              </p:cNvPr>
              <p:cNvSpPr txBox="1"/>
              <p:nvPr/>
            </p:nvSpPr>
            <p:spPr>
              <a:xfrm>
                <a:off x="449989" y="3432524"/>
                <a:ext cx="417601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isTopic': 1, 'pageBreak': True}">
                <a:extLst>
                  <a:ext uri="{FF2B5EF4-FFF2-40B4-BE49-F238E27FC236}">
                    <a16:creationId xmlns:a16="http://schemas.microsoft.com/office/drawing/2014/main" id="{AE3F2B8C-20F5-DFDB-4257-CA6CB39087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2524"/>
                <a:ext cx="4176014" cy="850024"/>
              </a:xfrm>
              <a:prstGeom prst="rect">
                <a:avLst/>
              </a:prstGeom>
              <a:blipFill>
                <a:blip r:embed="rId3"/>
                <a:stretch>
                  <a:fillRect l="-2336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0FD038-B97C-D6B9-F835-A2D68376186C}"/>
                  </a:ext>
                </a:extLst>
              </p:cNvPr>
              <p:cNvSpPr txBox="1"/>
              <p:nvPr/>
            </p:nvSpPr>
            <p:spPr>
              <a:xfrm>
                <a:off x="1710843" y="4188936"/>
                <a:ext cx="24409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0FD038-B97C-D6B9-F835-A2D6837618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0843" y="4188936"/>
                <a:ext cx="2440941" cy="613931"/>
              </a:xfrm>
              <a:prstGeom prst="rect">
                <a:avLst/>
              </a:prstGeom>
              <a:blipFill>
                <a:blip r:embed="rId4"/>
                <a:stretch>
                  <a:fillRect l="-400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9DFA08C-CCCA-83F3-F90E-DE1454871289}"/>
              </a:ext>
            </a:extLst>
          </p:cNvPr>
          <p:cNvSpPr txBox="1"/>
          <p:nvPr/>
        </p:nvSpPr>
        <p:spPr>
          <a:xfrm>
            <a:off x="1710843" y="4709255"/>
            <a:ext cx="865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1470</Words>
  <Application>Microsoft Office PowerPoint</Application>
  <PresentationFormat>宽屏</PresentationFormat>
  <Paragraphs>123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2023-10-20T02:22:11Z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