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3" r:id="rId2"/>
    <p:sldId id="399" r:id="rId3"/>
    <p:sldId id="397" r:id="rId4"/>
    <p:sldId id="396" r:id="rId5"/>
    <p:sldId id="395" r:id="rId6"/>
    <p:sldId id="394" r:id="rId7"/>
    <p:sldId id="392" r:id="rId8"/>
    <p:sldId id="391" r:id="rId9"/>
    <p:sldId id="387" r:id="rId10"/>
    <p:sldId id="386" r:id="rId11"/>
    <p:sldId id="385" r:id="rId12"/>
    <p:sldId id="400" r:id="rId13"/>
    <p:sldId id="382" r:id="rId14"/>
    <p:sldId id="381" r:id="rId15"/>
    <p:sldId id="380" r:id="rId16"/>
    <p:sldId id="379" r:id="rId17"/>
    <p:sldId id="378" r:id="rId18"/>
    <p:sldId id="377" r:id="rId19"/>
    <p:sldId id="376" r:id="rId20"/>
    <p:sldId id="375" r:id="rId21"/>
    <p:sldId id="374" r:id="rId22"/>
    <p:sldId id="373" r:id="rId23"/>
    <p:sldId id="372" r:id="rId24"/>
    <p:sldId id="371" r:id="rId25"/>
    <p:sldId id="370" r:id="rId26"/>
    <p:sldId id="369" r:id="rId27"/>
    <p:sldId id="367" r:id="rId28"/>
    <p:sldId id="366" r:id="rId29"/>
    <p:sldId id="365" r:id="rId30"/>
    <p:sldId id="364" r:id="rId31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105" d="100"/>
          <a:sy n="105" d="100"/>
        </p:scale>
        <p:origin x="420" y="10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16F112B-A932-D445-5CDA-E64FED74E9B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1980443"/>
            <a:ext cx="10800000" cy="28971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717770B-D10F-C842-B11C-7C63409D634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41846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1EF7674-7860-78FB-633C-5C7AB244AC83}"/>
              </a:ext>
            </a:extLst>
          </p:cNvPr>
          <p:cNvSpPr/>
          <p:nvPr/>
        </p:nvSpPr>
        <p:spPr bwMode="auto">
          <a:xfrm>
            <a:off x="8388669" y="5840129"/>
            <a:ext cx="230134" cy="2378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53C9F958-5AF6-5875-402E-E3CCD43E74FE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80376" y="2780928"/>
            <a:ext cx="2904870" cy="23449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7924250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DADEFFD-D9BB-CF28-3C7C-3DE5737480C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9521"/>
          <a:stretch/>
        </p:blipFill>
        <p:spPr>
          <a:xfrm>
            <a:off x="720000" y="972001"/>
            <a:ext cx="10800000" cy="31050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7F7C903-5E9E-3EE7-89CB-40EDB744E25C}"/>
              </a:ext>
            </a:extLst>
          </p:cNvPr>
          <p:cNvSpPr/>
          <p:nvPr/>
        </p:nvSpPr>
        <p:spPr bwMode="auto">
          <a:xfrm>
            <a:off x="1710476" y="2391266"/>
            <a:ext cx="590476" cy="3333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9F25B3F-F43D-FDD1-0BE0-9265CE62A62A}"/>
              </a:ext>
            </a:extLst>
          </p:cNvPr>
          <p:cNvSpPr/>
          <p:nvPr/>
        </p:nvSpPr>
        <p:spPr bwMode="auto">
          <a:xfrm>
            <a:off x="3443809" y="3629552"/>
            <a:ext cx="257142" cy="2952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35545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DADEFFD-D9BB-CF28-3C7C-3DE5737480C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1575"/>
          <a:stretch/>
        </p:blipFill>
        <p:spPr>
          <a:xfrm>
            <a:off x="696000" y="1268760"/>
            <a:ext cx="10800000" cy="19727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85047EF-ADBD-EC94-F217-5AAAD0103415}"/>
              </a:ext>
            </a:extLst>
          </p:cNvPr>
          <p:cNvSpPr/>
          <p:nvPr/>
        </p:nvSpPr>
        <p:spPr bwMode="auto">
          <a:xfrm>
            <a:off x="9972190" y="2003248"/>
            <a:ext cx="1247619" cy="4000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C9228AA-F268-62F8-893A-94D558EB91BF}"/>
              </a:ext>
            </a:extLst>
          </p:cNvPr>
          <p:cNvSpPr/>
          <p:nvPr/>
        </p:nvSpPr>
        <p:spPr bwMode="auto">
          <a:xfrm>
            <a:off x="1276952" y="2708118"/>
            <a:ext cx="638095" cy="4000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2849AB91-DBDB-E2AD-71BD-560176A8E016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56040" y="2901652"/>
            <a:ext cx="2281250" cy="35697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8418545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4AF783D-8F6F-C0C0-2836-69241EFF753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308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732E3B0-6391-4FEC-344D-57FA9D4E0976}"/>
              </a:ext>
            </a:extLst>
          </p:cNvPr>
          <p:cNvSpPr/>
          <p:nvPr/>
        </p:nvSpPr>
        <p:spPr bwMode="auto">
          <a:xfrm>
            <a:off x="6548571" y="2678543"/>
            <a:ext cx="1723809" cy="4099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16AE1558-977B-A3D6-DE90-D3285D2828A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3571"/>
          <a:stretch/>
        </p:blipFill>
        <p:spPr>
          <a:xfrm>
            <a:off x="4871864" y="3412232"/>
            <a:ext cx="2220010" cy="31545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609999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1B3B070-05BB-EC37-DB9A-2E2F1630ED3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758"/>
          <a:stretch/>
        </p:blipFill>
        <p:spPr>
          <a:xfrm>
            <a:off x="720000" y="972000"/>
            <a:ext cx="10800000" cy="19529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2F71B03-157D-8B91-F336-48E62D9A0803}"/>
              </a:ext>
            </a:extLst>
          </p:cNvPr>
          <p:cNvSpPr/>
          <p:nvPr/>
        </p:nvSpPr>
        <p:spPr bwMode="auto">
          <a:xfrm>
            <a:off x="2158095" y="2353381"/>
            <a:ext cx="2323809" cy="4001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73FEB997-AB02-2AF4-5E32-3AD475E4051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649"/>
          <a:stretch/>
        </p:blipFill>
        <p:spPr>
          <a:xfrm>
            <a:off x="5484504" y="2782073"/>
            <a:ext cx="2878246" cy="30813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091869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682A222-2848-1063-287C-942FA5C9C71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986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A2A7F6A-FB34-9983-82F0-CC0A398658A1}"/>
              </a:ext>
            </a:extLst>
          </p:cNvPr>
          <p:cNvSpPr/>
          <p:nvPr/>
        </p:nvSpPr>
        <p:spPr bwMode="auto">
          <a:xfrm>
            <a:off x="1729522" y="5635945"/>
            <a:ext cx="1054109" cy="8173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4905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4F1A200-5104-12BB-18D7-33C6657A432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393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17FD9AF-2D48-FE7D-DC82-DBD674F07F5F}"/>
              </a:ext>
            </a:extLst>
          </p:cNvPr>
          <p:cNvSpPr/>
          <p:nvPr/>
        </p:nvSpPr>
        <p:spPr bwMode="auto">
          <a:xfrm>
            <a:off x="1320000" y="2772719"/>
            <a:ext cx="5856120" cy="8289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376E384-DD5B-3A21-2493-9FA132F5DA67}"/>
              </a:ext>
            </a:extLst>
          </p:cNvPr>
          <p:cNvSpPr/>
          <p:nvPr/>
        </p:nvSpPr>
        <p:spPr bwMode="auto">
          <a:xfrm>
            <a:off x="2279576" y="3773118"/>
            <a:ext cx="1368152" cy="3039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09237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CE0F178-9A4D-635F-A829-E4E796F22B1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225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9448370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199AF4E-18B2-63EA-325C-0CDFAAA1C90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02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DAC6C75-2DC2-AD97-C784-D9DB3A74261C}"/>
              </a:ext>
            </a:extLst>
          </p:cNvPr>
          <p:cNvSpPr/>
          <p:nvPr/>
        </p:nvSpPr>
        <p:spPr bwMode="auto">
          <a:xfrm>
            <a:off x="682602" y="2276872"/>
            <a:ext cx="6535095" cy="7990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D7D79651-87F7-44EB-8ED4-4EDAA255D025}"/>
              </a:ext>
            </a:extLst>
          </p:cNvPr>
          <p:cNvSpPr/>
          <p:nvPr/>
        </p:nvSpPr>
        <p:spPr bwMode="auto">
          <a:xfrm>
            <a:off x="682602" y="3262909"/>
            <a:ext cx="2533077" cy="3553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2B0A5BCF-6DE2-DE9C-B324-398A3DE8158E}"/>
              </a:ext>
            </a:extLst>
          </p:cNvPr>
          <p:cNvSpPr/>
          <p:nvPr/>
        </p:nvSpPr>
        <p:spPr bwMode="auto">
          <a:xfrm>
            <a:off x="682603" y="3754273"/>
            <a:ext cx="6421509" cy="7990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F71F3D46-6850-C74E-2946-9099455434D7}"/>
              </a:ext>
            </a:extLst>
          </p:cNvPr>
          <p:cNvSpPr/>
          <p:nvPr/>
        </p:nvSpPr>
        <p:spPr bwMode="auto">
          <a:xfrm>
            <a:off x="682603" y="4740311"/>
            <a:ext cx="6061469" cy="3459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847B978D-F431-E840-3481-B4CF8CC649C2}"/>
              </a:ext>
            </a:extLst>
          </p:cNvPr>
          <p:cNvSpPr/>
          <p:nvPr/>
        </p:nvSpPr>
        <p:spPr bwMode="auto">
          <a:xfrm>
            <a:off x="682603" y="5254597"/>
            <a:ext cx="6217222" cy="3459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25C7E3A5-1B30-ED0A-1131-F9D0D01B48B1}"/>
              </a:ext>
            </a:extLst>
          </p:cNvPr>
          <p:cNvSpPr/>
          <p:nvPr/>
        </p:nvSpPr>
        <p:spPr bwMode="auto">
          <a:xfrm>
            <a:off x="682603" y="5787584"/>
            <a:ext cx="6535095" cy="3459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75C6E98E-E467-D9F1-A96F-B33E15C63906}"/>
              </a:ext>
            </a:extLst>
          </p:cNvPr>
          <p:cNvSpPr/>
          <p:nvPr/>
        </p:nvSpPr>
        <p:spPr bwMode="auto">
          <a:xfrm>
            <a:off x="682603" y="6357974"/>
            <a:ext cx="1505222" cy="3179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63283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0" grpId="0" animBg="1"/>
      <p:bldP spid="13" grpId="0" animBg="1"/>
      <p:bldP spid="18" grpId="0" animBg="1"/>
      <p:bldP spid="20" grpId="0" animBg="1"/>
      <p:bldP spid="21" grpId="0" animBg="1"/>
      <p:bldP spid="22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0DD5961-1DA7-212C-C66B-97ACF1CAFA2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969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240532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F893766-4E55-6055-24C0-7B4420D6410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7334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D2BC75E4-6F51-6E6A-23B6-6ADB7EEEC302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702345"/>
            <a:ext cx="10800000" cy="34533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17F8424-7896-63AE-8E6D-39C3ECCFCB50}"/>
              </a:ext>
            </a:extLst>
          </p:cNvPr>
          <p:cNvSpPr/>
          <p:nvPr/>
        </p:nvSpPr>
        <p:spPr bwMode="auto">
          <a:xfrm>
            <a:off x="10577142" y="2026689"/>
            <a:ext cx="285714" cy="3052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BECC656-7EBF-42DB-7EC9-AEA263ECDB12}"/>
              </a:ext>
            </a:extLst>
          </p:cNvPr>
          <p:cNvSpPr/>
          <p:nvPr/>
        </p:nvSpPr>
        <p:spPr bwMode="auto">
          <a:xfrm>
            <a:off x="10586666" y="4154004"/>
            <a:ext cx="276190" cy="2957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7180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94E2AF3-AFC5-4DE8-AE40-2280DBAEBDE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7995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1B64C6B-00E7-BA61-21E9-76EA9004BDCF}"/>
              </a:ext>
            </a:extLst>
          </p:cNvPr>
          <p:cNvSpPr/>
          <p:nvPr/>
        </p:nvSpPr>
        <p:spPr bwMode="auto">
          <a:xfrm>
            <a:off x="682680" y="1074690"/>
            <a:ext cx="6474859" cy="3360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3321ED7-7BFB-DA40-CD98-255808E7BA18}"/>
              </a:ext>
            </a:extLst>
          </p:cNvPr>
          <p:cNvSpPr/>
          <p:nvPr/>
        </p:nvSpPr>
        <p:spPr bwMode="auto">
          <a:xfrm>
            <a:off x="682680" y="1634820"/>
            <a:ext cx="839679" cy="2894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94D32E5-A7EB-4487-C3EA-4D698730EBCA}"/>
              </a:ext>
            </a:extLst>
          </p:cNvPr>
          <p:cNvSpPr/>
          <p:nvPr/>
        </p:nvSpPr>
        <p:spPr bwMode="auto">
          <a:xfrm>
            <a:off x="682680" y="2157607"/>
            <a:ext cx="4842150" cy="3174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765210B-D4F9-A6F8-259F-A6A9FA6F3456}"/>
              </a:ext>
            </a:extLst>
          </p:cNvPr>
          <p:cNvSpPr/>
          <p:nvPr/>
        </p:nvSpPr>
        <p:spPr bwMode="auto">
          <a:xfrm>
            <a:off x="682680" y="2699066"/>
            <a:ext cx="4571586" cy="3080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67426E08-25B4-8C25-607D-DEC46407B248}"/>
              </a:ext>
            </a:extLst>
          </p:cNvPr>
          <p:cNvSpPr/>
          <p:nvPr/>
        </p:nvSpPr>
        <p:spPr bwMode="auto">
          <a:xfrm>
            <a:off x="682680" y="3259196"/>
            <a:ext cx="5999041" cy="2707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85ADD545-112F-389C-B39A-AC48E686738F}"/>
              </a:ext>
            </a:extLst>
          </p:cNvPr>
          <p:cNvSpPr/>
          <p:nvPr/>
        </p:nvSpPr>
        <p:spPr bwMode="auto">
          <a:xfrm>
            <a:off x="1690296" y="3772648"/>
            <a:ext cx="2649654" cy="3080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CE99C9C8-89C3-7171-5858-647F9AE2CC2E}"/>
              </a:ext>
            </a:extLst>
          </p:cNvPr>
          <p:cNvSpPr/>
          <p:nvPr/>
        </p:nvSpPr>
        <p:spPr bwMode="auto">
          <a:xfrm>
            <a:off x="682680" y="4295435"/>
            <a:ext cx="4702203" cy="3267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6475260C-28E7-B4A4-26E8-C7EDC13DAB73}"/>
              </a:ext>
            </a:extLst>
          </p:cNvPr>
          <p:cNvSpPr/>
          <p:nvPr/>
        </p:nvSpPr>
        <p:spPr bwMode="auto">
          <a:xfrm>
            <a:off x="682680" y="4836894"/>
            <a:ext cx="3535982" cy="3174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267F34FE-4715-F560-12DB-459EAF284E23}"/>
              </a:ext>
            </a:extLst>
          </p:cNvPr>
          <p:cNvSpPr/>
          <p:nvPr/>
        </p:nvSpPr>
        <p:spPr bwMode="auto">
          <a:xfrm>
            <a:off x="682680" y="5387687"/>
            <a:ext cx="5999040" cy="7056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C205F025-7251-D4FA-DE4E-CDE00F28624C}"/>
              </a:ext>
            </a:extLst>
          </p:cNvPr>
          <p:cNvSpPr/>
          <p:nvPr/>
        </p:nvSpPr>
        <p:spPr bwMode="auto">
          <a:xfrm>
            <a:off x="682680" y="6283896"/>
            <a:ext cx="7137273" cy="3360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1" name="图片 20">
            <a:extLst>
              <a:ext uri="{FF2B5EF4-FFF2-40B4-BE49-F238E27FC236}">
                <a16:creationId xmlns:a16="http://schemas.microsoft.com/office/drawing/2014/main" id="{7DE710CC-A116-1CEF-A384-169EDEA25C6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27388" y="1036448"/>
            <a:ext cx="3025530" cy="26549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67521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6" grpId="0" animBg="1"/>
      <p:bldP spid="20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80BC970-2C52-CD6F-CCF4-C55DDF70F53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764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1DFC659-AD6E-619C-0873-AD931F59E863}"/>
              </a:ext>
            </a:extLst>
          </p:cNvPr>
          <p:cNvSpPr/>
          <p:nvPr/>
        </p:nvSpPr>
        <p:spPr bwMode="auto">
          <a:xfrm>
            <a:off x="6348571" y="4143550"/>
            <a:ext cx="952380" cy="4000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419A43A-E0DB-0CF0-4D42-C4786DEF9255}"/>
              </a:ext>
            </a:extLst>
          </p:cNvPr>
          <p:cNvSpPr/>
          <p:nvPr/>
        </p:nvSpPr>
        <p:spPr bwMode="auto">
          <a:xfrm>
            <a:off x="1329523" y="5362644"/>
            <a:ext cx="5323809" cy="3238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155287E-9144-6342-ED62-C7E6E515B368}"/>
              </a:ext>
            </a:extLst>
          </p:cNvPr>
          <p:cNvSpPr/>
          <p:nvPr/>
        </p:nvSpPr>
        <p:spPr bwMode="auto">
          <a:xfrm>
            <a:off x="1329523" y="5915046"/>
            <a:ext cx="2019047" cy="3142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C4A1332-21BF-A46E-21EB-E6661EDDEA4C}"/>
              </a:ext>
            </a:extLst>
          </p:cNvPr>
          <p:cNvSpPr/>
          <p:nvPr/>
        </p:nvSpPr>
        <p:spPr bwMode="auto">
          <a:xfrm>
            <a:off x="3443809" y="5915046"/>
            <a:ext cx="2114285" cy="3142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63113874-FEB6-BCEE-7CA8-3589130046F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6869" y="4040731"/>
            <a:ext cx="3552380" cy="21057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34649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232E042-6550-F97E-9FD2-15B54FB1285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6867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3657AB9F-0F84-21BD-6F96-7A56A3DC0A3F}"/>
              </a:ext>
            </a:extLst>
          </p:cNvPr>
          <p:cNvSpPr/>
          <p:nvPr/>
        </p:nvSpPr>
        <p:spPr bwMode="auto">
          <a:xfrm>
            <a:off x="682367" y="1122588"/>
            <a:ext cx="4619331" cy="3105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44CC4EEB-0AFD-2911-C034-2832631AB615}"/>
              </a:ext>
            </a:extLst>
          </p:cNvPr>
          <p:cNvSpPr/>
          <p:nvPr/>
        </p:nvSpPr>
        <p:spPr bwMode="auto">
          <a:xfrm>
            <a:off x="682367" y="1659058"/>
            <a:ext cx="6133713" cy="3482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B9150DEA-CB90-2F0F-6BE3-88B7239A378D}"/>
              </a:ext>
            </a:extLst>
          </p:cNvPr>
          <p:cNvSpPr/>
          <p:nvPr/>
        </p:nvSpPr>
        <p:spPr bwMode="auto">
          <a:xfrm>
            <a:off x="682367" y="2195529"/>
            <a:ext cx="2481015" cy="320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600F9877-8CC7-931B-9203-AA1E65C3E744}"/>
              </a:ext>
            </a:extLst>
          </p:cNvPr>
          <p:cNvSpPr/>
          <p:nvPr/>
        </p:nvSpPr>
        <p:spPr bwMode="auto">
          <a:xfrm>
            <a:off x="3163382" y="2195529"/>
            <a:ext cx="4101890" cy="320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>
            <a:extLst>
              <a:ext uri="{FF2B5EF4-FFF2-40B4-BE49-F238E27FC236}">
                <a16:creationId xmlns:a16="http://schemas.microsoft.com/office/drawing/2014/main" id="{770BD939-9428-4120-E85F-53DD637A215F}"/>
              </a:ext>
            </a:extLst>
          </p:cNvPr>
          <p:cNvSpPr/>
          <p:nvPr/>
        </p:nvSpPr>
        <p:spPr bwMode="auto">
          <a:xfrm>
            <a:off x="682367" y="2807295"/>
            <a:ext cx="4497027" cy="7152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>
            <a:extLst>
              <a:ext uri="{FF2B5EF4-FFF2-40B4-BE49-F238E27FC236}">
                <a16:creationId xmlns:a16="http://schemas.microsoft.com/office/drawing/2014/main" id="{B685EFBD-8663-46A8-01B1-4742EFFD6C56}"/>
              </a:ext>
            </a:extLst>
          </p:cNvPr>
          <p:cNvSpPr/>
          <p:nvPr/>
        </p:nvSpPr>
        <p:spPr bwMode="auto">
          <a:xfrm>
            <a:off x="5217027" y="2767242"/>
            <a:ext cx="2319133" cy="8777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>
            <a:extLst>
              <a:ext uri="{FF2B5EF4-FFF2-40B4-BE49-F238E27FC236}">
                <a16:creationId xmlns:a16="http://schemas.microsoft.com/office/drawing/2014/main" id="{7EAF328A-634F-E3F7-97C6-BE07B1885CEE}"/>
              </a:ext>
            </a:extLst>
          </p:cNvPr>
          <p:cNvSpPr/>
          <p:nvPr/>
        </p:nvSpPr>
        <p:spPr bwMode="auto">
          <a:xfrm>
            <a:off x="682367" y="3814352"/>
            <a:ext cx="3048194" cy="3482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>
            <a:extLst>
              <a:ext uri="{FF2B5EF4-FFF2-40B4-BE49-F238E27FC236}">
                <a16:creationId xmlns:a16="http://schemas.microsoft.com/office/drawing/2014/main" id="{C9D88DE6-A595-5272-C3C3-50BF3DBB05E0}"/>
              </a:ext>
            </a:extLst>
          </p:cNvPr>
          <p:cNvSpPr/>
          <p:nvPr/>
        </p:nvSpPr>
        <p:spPr bwMode="auto">
          <a:xfrm>
            <a:off x="682367" y="4444941"/>
            <a:ext cx="7620485" cy="3388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>
            <a:extLst>
              <a:ext uri="{FF2B5EF4-FFF2-40B4-BE49-F238E27FC236}">
                <a16:creationId xmlns:a16="http://schemas.microsoft.com/office/drawing/2014/main" id="{163CDCFB-E9C5-F505-B30E-8764546D54ED}"/>
              </a:ext>
            </a:extLst>
          </p:cNvPr>
          <p:cNvSpPr/>
          <p:nvPr/>
        </p:nvSpPr>
        <p:spPr bwMode="auto">
          <a:xfrm>
            <a:off x="682367" y="5075529"/>
            <a:ext cx="3593858" cy="3482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>
            <a:extLst>
              <a:ext uri="{FF2B5EF4-FFF2-40B4-BE49-F238E27FC236}">
                <a16:creationId xmlns:a16="http://schemas.microsoft.com/office/drawing/2014/main" id="{05EA4FE6-6EF8-9477-1BC8-6654CE6F246E}"/>
              </a:ext>
            </a:extLst>
          </p:cNvPr>
          <p:cNvSpPr/>
          <p:nvPr/>
        </p:nvSpPr>
        <p:spPr bwMode="auto">
          <a:xfrm>
            <a:off x="682367" y="5696705"/>
            <a:ext cx="4497027" cy="3482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34306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2" grpId="0" animBg="1"/>
      <p:bldP spid="25" grpId="0" animBg="1"/>
      <p:bldP spid="26" grpId="0" animBg="1"/>
      <p:bldP spid="30" grpId="0" animBg="1"/>
      <p:bldP spid="31" grpId="0" animBg="1"/>
      <p:bldP spid="35" grpId="0" animBg="1"/>
      <p:bldP spid="36" grpId="0" animBg="1"/>
      <p:bldP spid="37" grpId="0" animBg="1"/>
      <p:bldP spid="3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7A715E6-B63F-7A08-55FF-81310C9C05B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3620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70997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B93480D-53F0-E176-2D44-101D4AA1E62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913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9AF8D99-18C4-02BA-FA95-7C5ACC8C371F}"/>
              </a:ext>
            </a:extLst>
          </p:cNvPr>
          <p:cNvSpPr/>
          <p:nvPr/>
        </p:nvSpPr>
        <p:spPr bwMode="auto">
          <a:xfrm>
            <a:off x="672000" y="1124744"/>
            <a:ext cx="10320543" cy="6647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114E56F-F277-F002-6895-93987142CF33}"/>
              </a:ext>
            </a:extLst>
          </p:cNvPr>
          <p:cNvSpPr/>
          <p:nvPr/>
        </p:nvSpPr>
        <p:spPr bwMode="auto">
          <a:xfrm>
            <a:off x="681904" y="2011243"/>
            <a:ext cx="5198072" cy="3718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97EE5988-4F7A-AA03-EC0E-DF10DD20CDF2}"/>
              </a:ext>
            </a:extLst>
          </p:cNvPr>
          <p:cNvSpPr/>
          <p:nvPr/>
        </p:nvSpPr>
        <p:spPr bwMode="auto">
          <a:xfrm>
            <a:off x="681904" y="2486753"/>
            <a:ext cx="5630120" cy="8104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EF7AF7CE-3BBA-8BB4-CCC6-B02ED5A83BC0}"/>
              </a:ext>
            </a:extLst>
          </p:cNvPr>
          <p:cNvSpPr/>
          <p:nvPr/>
        </p:nvSpPr>
        <p:spPr bwMode="auto">
          <a:xfrm>
            <a:off x="672000" y="3545066"/>
            <a:ext cx="5063960" cy="735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A0C44D04-1867-D150-9DB2-AC3FD4038862}"/>
              </a:ext>
            </a:extLst>
          </p:cNvPr>
          <p:cNvSpPr/>
          <p:nvPr/>
        </p:nvSpPr>
        <p:spPr bwMode="auto">
          <a:xfrm>
            <a:off x="634279" y="4459155"/>
            <a:ext cx="2605784" cy="8795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DB457B50-C13A-AD8B-A715-48BEAC83DF67}"/>
              </a:ext>
            </a:extLst>
          </p:cNvPr>
          <p:cNvSpPr/>
          <p:nvPr/>
        </p:nvSpPr>
        <p:spPr bwMode="auto">
          <a:xfrm>
            <a:off x="681904" y="5586623"/>
            <a:ext cx="5558112" cy="4266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98D29078-016D-41C6-353E-0D9721119ED9}"/>
              </a:ext>
            </a:extLst>
          </p:cNvPr>
          <p:cNvSpPr/>
          <p:nvPr/>
        </p:nvSpPr>
        <p:spPr bwMode="auto">
          <a:xfrm>
            <a:off x="5927975" y="2011243"/>
            <a:ext cx="5198072" cy="3718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503A8D4C-FFD4-A253-1D99-5F6FAF43D06A}"/>
              </a:ext>
            </a:extLst>
          </p:cNvPr>
          <p:cNvSpPr/>
          <p:nvPr/>
        </p:nvSpPr>
        <p:spPr bwMode="auto">
          <a:xfrm>
            <a:off x="3269012" y="4502198"/>
            <a:ext cx="2390476" cy="8795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35226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13" grpId="0" animBg="1"/>
      <p:bldP spid="20" grpId="0" animBg="1"/>
      <p:bldP spid="24" grpId="0" animBg="1"/>
      <p:bldP spid="26" grpId="0" animBg="1"/>
      <p:bldP spid="28" grpId="0" animBg="1"/>
      <p:bldP spid="29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59A5D52-2B79-0C68-3DC4-6FAA55E06CF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502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0225A15-5818-2452-1177-D691099D4E6F}"/>
              </a:ext>
            </a:extLst>
          </p:cNvPr>
          <p:cNvSpPr/>
          <p:nvPr/>
        </p:nvSpPr>
        <p:spPr bwMode="auto">
          <a:xfrm>
            <a:off x="681904" y="1105400"/>
            <a:ext cx="4238081" cy="2763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913F115-2648-EAB2-3CC0-F1D3C19995BC}"/>
              </a:ext>
            </a:extLst>
          </p:cNvPr>
          <p:cNvSpPr/>
          <p:nvPr/>
        </p:nvSpPr>
        <p:spPr bwMode="auto">
          <a:xfrm>
            <a:off x="4919984" y="1048228"/>
            <a:ext cx="4488383" cy="3716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B67F506-B30B-4AC6-874A-8A20B105D8A8}"/>
              </a:ext>
            </a:extLst>
          </p:cNvPr>
          <p:cNvSpPr/>
          <p:nvPr/>
        </p:nvSpPr>
        <p:spPr bwMode="auto">
          <a:xfrm>
            <a:off x="681904" y="1629472"/>
            <a:ext cx="4857142" cy="3525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18E15FD-3003-0452-C249-276D24391518}"/>
              </a:ext>
            </a:extLst>
          </p:cNvPr>
          <p:cNvSpPr/>
          <p:nvPr/>
        </p:nvSpPr>
        <p:spPr bwMode="auto">
          <a:xfrm>
            <a:off x="681904" y="2191659"/>
            <a:ext cx="8238095" cy="3335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E378A85-C3D0-C5E7-EB09-5302AF936757}"/>
              </a:ext>
            </a:extLst>
          </p:cNvPr>
          <p:cNvSpPr/>
          <p:nvPr/>
        </p:nvSpPr>
        <p:spPr bwMode="auto">
          <a:xfrm>
            <a:off x="681904" y="2753846"/>
            <a:ext cx="3057142" cy="3335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125983D-9BB4-AB51-DA8C-B8B0971C17B4}"/>
              </a:ext>
            </a:extLst>
          </p:cNvPr>
          <p:cNvSpPr/>
          <p:nvPr/>
        </p:nvSpPr>
        <p:spPr bwMode="auto">
          <a:xfrm>
            <a:off x="681904" y="3239804"/>
            <a:ext cx="9806584" cy="5308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BE0DC47D-C19F-7B6A-4C3B-381F1EB6ABBB}"/>
              </a:ext>
            </a:extLst>
          </p:cNvPr>
          <p:cNvSpPr/>
          <p:nvPr/>
        </p:nvSpPr>
        <p:spPr bwMode="auto">
          <a:xfrm>
            <a:off x="681904" y="3887749"/>
            <a:ext cx="3057142" cy="3335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C2558C92-638F-53D6-34B9-18C528A86FBB}"/>
              </a:ext>
            </a:extLst>
          </p:cNvPr>
          <p:cNvSpPr/>
          <p:nvPr/>
        </p:nvSpPr>
        <p:spPr bwMode="auto">
          <a:xfrm>
            <a:off x="681904" y="4659565"/>
            <a:ext cx="2605784" cy="3430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041F1003-605C-3C3C-3E64-BC3FF2F9E9C6}"/>
              </a:ext>
            </a:extLst>
          </p:cNvPr>
          <p:cNvSpPr/>
          <p:nvPr/>
        </p:nvSpPr>
        <p:spPr bwMode="auto">
          <a:xfrm>
            <a:off x="3415238" y="4345120"/>
            <a:ext cx="4913010" cy="8834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CDC56D29-D21B-C2F5-B910-E3164814DC0F}"/>
              </a:ext>
            </a:extLst>
          </p:cNvPr>
          <p:cNvSpPr/>
          <p:nvPr/>
        </p:nvSpPr>
        <p:spPr bwMode="auto">
          <a:xfrm>
            <a:off x="681904" y="5440911"/>
            <a:ext cx="3253856" cy="7813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C0E08592-E5F7-0B16-5297-98A42B763219}"/>
              </a:ext>
            </a:extLst>
          </p:cNvPr>
          <p:cNvSpPr/>
          <p:nvPr/>
        </p:nvSpPr>
        <p:spPr bwMode="auto">
          <a:xfrm>
            <a:off x="3975816" y="5419100"/>
            <a:ext cx="3253856" cy="7813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16734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1" grpId="0" animBg="1"/>
      <p:bldP spid="13" grpId="0" animBg="1"/>
      <p:bldP spid="15" grpId="0" animBg="1"/>
      <p:bldP spid="23" grpId="0" animBg="1"/>
      <p:bldP spid="2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2475F92-8707-F0B8-0992-5C486DE7149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1918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4A55E38A-2E62-6046-87C8-2E68234EF189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2000" y="2348880"/>
            <a:ext cx="10800000" cy="34655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9120514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5060540-BFD6-22C2-08B4-4050095E1DD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123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F1056DE-0F94-5BBC-4D90-84E040353628}"/>
              </a:ext>
            </a:extLst>
          </p:cNvPr>
          <p:cNvSpPr/>
          <p:nvPr/>
        </p:nvSpPr>
        <p:spPr bwMode="auto">
          <a:xfrm>
            <a:off x="681904" y="1105549"/>
            <a:ext cx="4622008" cy="3243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7804F36-ABAC-C341-A3A2-B4DD33DC8FC9}"/>
              </a:ext>
            </a:extLst>
          </p:cNvPr>
          <p:cNvSpPr/>
          <p:nvPr/>
        </p:nvSpPr>
        <p:spPr bwMode="auto">
          <a:xfrm>
            <a:off x="681904" y="1639762"/>
            <a:ext cx="3973936" cy="3243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734CE18-F37B-8261-E57F-2A3289FF4099}"/>
              </a:ext>
            </a:extLst>
          </p:cNvPr>
          <p:cNvSpPr/>
          <p:nvPr/>
        </p:nvSpPr>
        <p:spPr bwMode="auto">
          <a:xfrm>
            <a:off x="681904" y="2193025"/>
            <a:ext cx="2466666" cy="3052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2520F19A-96D3-7091-A073-9307E7DEBD2A}"/>
              </a:ext>
            </a:extLst>
          </p:cNvPr>
          <p:cNvSpPr/>
          <p:nvPr/>
        </p:nvSpPr>
        <p:spPr bwMode="auto">
          <a:xfrm>
            <a:off x="672000" y="2736762"/>
            <a:ext cx="2762285" cy="3052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AC93BF24-86D1-E2B3-F350-F03E6C5ADAD4}"/>
              </a:ext>
            </a:extLst>
          </p:cNvPr>
          <p:cNvSpPr/>
          <p:nvPr/>
        </p:nvSpPr>
        <p:spPr bwMode="auto">
          <a:xfrm>
            <a:off x="681904" y="3299579"/>
            <a:ext cx="3028571" cy="2957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5C102530-E58D-87BF-ADE8-4E469BE64514}"/>
              </a:ext>
            </a:extLst>
          </p:cNvPr>
          <p:cNvSpPr/>
          <p:nvPr/>
        </p:nvSpPr>
        <p:spPr bwMode="auto">
          <a:xfrm>
            <a:off x="681904" y="3814699"/>
            <a:ext cx="2676190" cy="3434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7BAF4265-2839-1C05-713F-736CCAC4BF16}"/>
              </a:ext>
            </a:extLst>
          </p:cNvPr>
          <p:cNvSpPr/>
          <p:nvPr/>
        </p:nvSpPr>
        <p:spPr bwMode="auto">
          <a:xfrm>
            <a:off x="681904" y="4577839"/>
            <a:ext cx="3028571" cy="3529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85A899D1-3214-045C-2D5A-4EB8829DB951}"/>
              </a:ext>
            </a:extLst>
          </p:cNvPr>
          <p:cNvSpPr/>
          <p:nvPr/>
        </p:nvSpPr>
        <p:spPr bwMode="auto">
          <a:xfrm>
            <a:off x="681904" y="5360059"/>
            <a:ext cx="3829920" cy="3923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909BF99E-4A10-920B-8B0E-57F67D351757}"/>
              </a:ext>
            </a:extLst>
          </p:cNvPr>
          <p:cNvSpPr/>
          <p:nvPr/>
        </p:nvSpPr>
        <p:spPr bwMode="auto">
          <a:xfrm>
            <a:off x="3818201" y="4365104"/>
            <a:ext cx="3028571" cy="7920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45829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9" grpId="0" animBg="1"/>
      <p:bldP spid="11" grpId="0" animBg="1"/>
      <p:bldP spid="12" grpId="0" animBg="1"/>
      <p:bldP spid="13" grpId="0" animBg="1"/>
      <p:bldP spid="16" grpId="0" animBg="1"/>
      <p:bldP spid="21" grpId="0" animBg="1"/>
      <p:bldP spid="2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74D667E-8FE3-B2E7-5C47-2B216ECE942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307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D98F635-5336-4F27-9882-6DEDF54422D7}"/>
              </a:ext>
            </a:extLst>
          </p:cNvPr>
          <p:cNvSpPr/>
          <p:nvPr/>
        </p:nvSpPr>
        <p:spPr bwMode="auto">
          <a:xfrm>
            <a:off x="681904" y="1153217"/>
            <a:ext cx="3085714" cy="3147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D43A0EA-1568-E577-CE3C-94F02BE25BBC}"/>
              </a:ext>
            </a:extLst>
          </p:cNvPr>
          <p:cNvSpPr/>
          <p:nvPr/>
        </p:nvSpPr>
        <p:spPr bwMode="auto">
          <a:xfrm>
            <a:off x="681904" y="1696869"/>
            <a:ext cx="6819047" cy="3242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0BED53F-DD23-9825-96A8-9B2C98D931FD}"/>
              </a:ext>
            </a:extLst>
          </p:cNvPr>
          <p:cNvSpPr/>
          <p:nvPr/>
        </p:nvSpPr>
        <p:spPr bwMode="auto">
          <a:xfrm>
            <a:off x="7567618" y="972000"/>
            <a:ext cx="3280909" cy="21689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46B0DF3-C2E7-A11E-57A5-7F39773748B3}"/>
              </a:ext>
            </a:extLst>
          </p:cNvPr>
          <p:cNvSpPr/>
          <p:nvPr/>
        </p:nvSpPr>
        <p:spPr bwMode="auto">
          <a:xfrm>
            <a:off x="681904" y="2230984"/>
            <a:ext cx="2847619" cy="3433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FE286A4F-2794-988A-90C8-DEADA8146939}"/>
              </a:ext>
            </a:extLst>
          </p:cNvPr>
          <p:cNvSpPr/>
          <p:nvPr/>
        </p:nvSpPr>
        <p:spPr bwMode="auto">
          <a:xfrm>
            <a:off x="681905" y="2746022"/>
            <a:ext cx="5266666" cy="8584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3108C8E9-1F93-0B0B-E77D-EA09590402C4}"/>
              </a:ext>
            </a:extLst>
          </p:cNvPr>
          <p:cNvSpPr/>
          <p:nvPr/>
        </p:nvSpPr>
        <p:spPr bwMode="auto">
          <a:xfrm>
            <a:off x="720000" y="3680723"/>
            <a:ext cx="1991624" cy="8283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2EF533C2-A251-AB9A-916A-D3BC4BDE17E5}"/>
              </a:ext>
            </a:extLst>
          </p:cNvPr>
          <p:cNvSpPr/>
          <p:nvPr/>
        </p:nvSpPr>
        <p:spPr bwMode="auto">
          <a:xfrm>
            <a:off x="627041" y="4710802"/>
            <a:ext cx="2029720" cy="2670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134C4231-A021-FBEE-7743-FD56AB78DC7A}"/>
              </a:ext>
            </a:extLst>
          </p:cNvPr>
          <p:cNvSpPr/>
          <p:nvPr/>
        </p:nvSpPr>
        <p:spPr bwMode="auto">
          <a:xfrm>
            <a:off x="681904" y="5283068"/>
            <a:ext cx="3838095" cy="3624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2EF533C2-A251-AB9A-916A-D3BC4BDE17E5}"/>
              </a:ext>
            </a:extLst>
          </p:cNvPr>
          <p:cNvSpPr/>
          <p:nvPr/>
        </p:nvSpPr>
        <p:spPr bwMode="auto">
          <a:xfrm>
            <a:off x="2694856" y="4710801"/>
            <a:ext cx="2029720" cy="2670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3626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9" grpId="0" animBg="1"/>
      <p:bldP spid="10" grpId="0" animBg="1"/>
      <p:bldP spid="17" grpId="0" animBg="1"/>
      <p:bldP spid="19" grpId="0" animBg="1"/>
      <p:bldP spid="28" grpId="0" animBg="1"/>
      <p:bldP spid="29" grpId="0" animBg="1"/>
      <p:bldP spid="12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A70F971-F545-FDA4-8870-EFCF0D9FA78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930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866A9949-EBCF-1F99-AB42-43AFA618A83A}"/>
              </a:ext>
            </a:extLst>
          </p:cNvPr>
          <p:cNvSpPr/>
          <p:nvPr/>
        </p:nvSpPr>
        <p:spPr bwMode="auto">
          <a:xfrm>
            <a:off x="805714" y="1093654"/>
            <a:ext cx="2481974" cy="4028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8BCFDE37-5BFE-73F9-080A-73860D30E834}"/>
              </a:ext>
            </a:extLst>
          </p:cNvPr>
          <p:cNvSpPr/>
          <p:nvPr/>
        </p:nvSpPr>
        <p:spPr bwMode="auto">
          <a:xfrm>
            <a:off x="551384" y="1725423"/>
            <a:ext cx="2952328" cy="6389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A05AE6EE-9173-43B5-8EAB-2E35C1DA1273}"/>
              </a:ext>
            </a:extLst>
          </p:cNvPr>
          <p:cNvSpPr/>
          <p:nvPr/>
        </p:nvSpPr>
        <p:spPr bwMode="auto">
          <a:xfrm>
            <a:off x="720000" y="2593291"/>
            <a:ext cx="8040296" cy="4577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4525868F-9E24-1FE2-053C-AAE5B343F1DD}"/>
              </a:ext>
            </a:extLst>
          </p:cNvPr>
          <p:cNvSpPr/>
          <p:nvPr/>
        </p:nvSpPr>
        <p:spPr bwMode="auto">
          <a:xfrm>
            <a:off x="805714" y="3175048"/>
            <a:ext cx="2371428" cy="3051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>
            <a:extLst>
              <a:ext uri="{FF2B5EF4-FFF2-40B4-BE49-F238E27FC236}">
                <a16:creationId xmlns:a16="http://schemas.microsoft.com/office/drawing/2014/main" id="{AF571862-FC06-9831-8043-23DED04AD7F9}"/>
              </a:ext>
            </a:extLst>
          </p:cNvPr>
          <p:cNvSpPr/>
          <p:nvPr/>
        </p:nvSpPr>
        <p:spPr bwMode="auto">
          <a:xfrm>
            <a:off x="805714" y="3709121"/>
            <a:ext cx="6010366" cy="7820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>
            <a:extLst>
              <a:ext uri="{FF2B5EF4-FFF2-40B4-BE49-F238E27FC236}">
                <a16:creationId xmlns:a16="http://schemas.microsoft.com/office/drawing/2014/main" id="{4B3A7322-CE25-6861-421A-E54DAA4F3AE1}"/>
              </a:ext>
            </a:extLst>
          </p:cNvPr>
          <p:cNvSpPr/>
          <p:nvPr/>
        </p:nvSpPr>
        <p:spPr bwMode="auto">
          <a:xfrm>
            <a:off x="681904" y="4653136"/>
            <a:ext cx="4405984" cy="4960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>
            <a:extLst>
              <a:ext uri="{FF2B5EF4-FFF2-40B4-BE49-F238E27FC236}">
                <a16:creationId xmlns:a16="http://schemas.microsoft.com/office/drawing/2014/main" id="{67CE98DF-3C6F-A250-30DA-E34D7409141F}"/>
              </a:ext>
            </a:extLst>
          </p:cNvPr>
          <p:cNvSpPr/>
          <p:nvPr/>
        </p:nvSpPr>
        <p:spPr bwMode="auto">
          <a:xfrm>
            <a:off x="805714" y="5311338"/>
            <a:ext cx="3247619" cy="3051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>
            <a:extLst>
              <a:ext uri="{FF2B5EF4-FFF2-40B4-BE49-F238E27FC236}">
                <a16:creationId xmlns:a16="http://schemas.microsoft.com/office/drawing/2014/main" id="{A42B45FC-AA57-C45B-7A95-2C08401FD1C2}"/>
              </a:ext>
            </a:extLst>
          </p:cNvPr>
          <p:cNvSpPr/>
          <p:nvPr/>
        </p:nvSpPr>
        <p:spPr bwMode="auto">
          <a:xfrm>
            <a:off x="805714" y="5854947"/>
            <a:ext cx="3304761" cy="3051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>
            <a:extLst>
              <a:ext uri="{FF2B5EF4-FFF2-40B4-BE49-F238E27FC236}">
                <a16:creationId xmlns:a16="http://schemas.microsoft.com/office/drawing/2014/main" id="{AD138D49-76E4-1AE5-E259-549D3A8699AA}"/>
              </a:ext>
            </a:extLst>
          </p:cNvPr>
          <p:cNvSpPr/>
          <p:nvPr/>
        </p:nvSpPr>
        <p:spPr bwMode="auto">
          <a:xfrm>
            <a:off x="3530422" y="1628800"/>
            <a:ext cx="5517905" cy="7475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34652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4" grpId="0" animBg="1"/>
      <p:bldP spid="27" grpId="0" animBg="1"/>
      <p:bldP spid="29" grpId="0" animBg="1"/>
      <p:bldP spid="31" grpId="0" animBg="1"/>
      <p:bldP spid="33" grpId="0" animBg="1"/>
      <p:bldP spid="35" grpId="0" animBg="1"/>
      <p:bldP spid="36" grpId="0" animBg="1"/>
      <p:bldP spid="3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023F7CE-AC29-53B8-5D16-28541377086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376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87E6A28-8476-9A03-B3C2-00D29B19AD24}"/>
              </a:ext>
            </a:extLst>
          </p:cNvPr>
          <p:cNvSpPr/>
          <p:nvPr/>
        </p:nvSpPr>
        <p:spPr bwMode="auto">
          <a:xfrm>
            <a:off x="10567619" y="1850828"/>
            <a:ext cx="285715" cy="3056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29372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4D125E9-F5A0-8744-9D7A-E7169A641B5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796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3E3DCBA4-9D9D-95FC-4CEB-F50BBEDADD64}"/>
              </a:ext>
            </a:extLst>
          </p:cNvPr>
          <p:cNvSpPr/>
          <p:nvPr/>
        </p:nvSpPr>
        <p:spPr bwMode="auto">
          <a:xfrm>
            <a:off x="681904" y="1105562"/>
            <a:ext cx="2676190" cy="3339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>
            <a:extLst>
              <a:ext uri="{FF2B5EF4-FFF2-40B4-BE49-F238E27FC236}">
                <a16:creationId xmlns:a16="http://schemas.microsoft.com/office/drawing/2014/main" id="{157DFDE7-8F3F-6E72-A5A6-5DD5D953484B}"/>
              </a:ext>
            </a:extLst>
          </p:cNvPr>
          <p:cNvSpPr/>
          <p:nvPr/>
        </p:nvSpPr>
        <p:spPr bwMode="auto">
          <a:xfrm>
            <a:off x="681904" y="1573030"/>
            <a:ext cx="3037832" cy="8395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3" name="矩形 42">
            <a:extLst>
              <a:ext uri="{FF2B5EF4-FFF2-40B4-BE49-F238E27FC236}">
                <a16:creationId xmlns:a16="http://schemas.microsoft.com/office/drawing/2014/main" id="{ECE6DF5A-EA7C-55C9-8CF0-3D532576557D}"/>
              </a:ext>
            </a:extLst>
          </p:cNvPr>
          <p:cNvSpPr/>
          <p:nvPr/>
        </p:nvSpPr>
        <p:spPr bwMode="auto">
          <a:xfrm>
            <a:off x="720000" y="2546126"/>
            <a:ext cx="2063632" cy="9826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6" name="矩形 45">
            <a:extLst>
              <a:ext uri="{FF2B5EF4-FFF2-40B4-BE49-F238E27FC236}">
                <a16:creationId xmlns:a16="http://schemas.microsoft.com/office/drawing/2014/main" id="{E380CEAA-FCA6-B2F5-32A7-095D389CD78A}"/>
              </a:ext>
            </a:extLst>
          </p:cNvPr>
          <p:cNvSpPr/>
          <p:nvPr/>
        </p:nvSpPr>
        <p:spPr bwMode="auto">
          <a:xfrm>
            <a:off x="2783632" y="2765552"/>
            <a:ext cx="1993510" cy="6391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7" name="矩形 46">
            <a:extLst>
              <a:ext uri="{FF2B5EF4-FFF2-40B4-BE49-F238E27FC236}">
                <a16:creationId xmlns:a16="http://schemas.microsoft.com/office/drawing/2014/main" id="{BE3DA0AD-95CB-6483-E186-503679A21990}"/>
              </a:ext>
            </a:extLst>
          </p:cNvPr>
          <p:cNvSpPr/>
          <p:nvPr/>
        </p:nvSpPr>
        <p:spPr bwMode="auto">
          <a:xfrm>
            <a:off x="681904" y="3662327"/>
            <a:ext cx="4405984" cy="4483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0" name="矩形 49">
            <a:extLst>
              <a:ext uri="{FF2B5EF4-FFF2-40B4-BE49-F238E27FC236}">
                <a16:creationId xmlns:a16="http://schemas.microsoft.com/office/drawing/2014/main" id="{EF58E09C-6198-CE81-3AF3-8B58AE21A749}"/>
              </a:ext>
            </a:extLst>
          </p:cNvPr>
          <p:cNvSpPr/>
          <p:nvPr/>
        </p:nvSpPr>
        <p:spPr bwMode="auto">
          <a:xfrm>
            <a:off x="681904" y="4244277"/>
            <a:ext cx="10454656" cy="15073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57DFDE7-8F3F-6E72-A5A6-5DD5D953484B}"/>
              </a:ext>
            </a:extLst>
          </p:cNvPr>
          <p:cNvSpPr/>
          <p:nvPr/>
        </p:nvSpPr>
        <p:spPr bwMode="auto">
          <a:xfrm>
            <a:off x="3769379" y="1606421"/>
            <a:ext cx="3037832" cy="8395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84446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3" grpId="0" animBg="1"/>
      <p:bldP spid="43" grpId="0" animBg="1"/>
      <p:bldP spid="46" grpId="0" animBg="1"/>
      <p:bldP spid="47" grpId="0" animBg="1"/>
      <p:bldP spid="50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6F5C352-25A6-0345-D7A3-1C87F937C9C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319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A07B299-9D65-02A1-E7E2-11D06008A358}"/>
              </a:ext>
            </a:extLst>
          </p:cNvPr>
          <p:cNvSpPr/>
          <p:nvPr/>
        </p:nvSpPr>
        <p:spPr bwMode="auto">
          <a:xfrm>
            <a:off x="10577142" y="2877981"/>
            <a:ext cx="295238" cy="2858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33012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60E3735-5333-4DE1-0A1A-49AA8587CCB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835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72A689C-B870-447B-6363-111F3DD3ABE6}"/>
              </a:ext>
            </a:extLst>
          </p:cNvPr>
          <p:cNvSpPr/>
          <p:nvPr/>
        </p:nvSpPr>
        <p:spPr bwMode="auto">
          <a:xfrm>
            <a:off x="10567619" y="1782742"/>
            <a:ext cx="285715" cy="3052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33542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3665E34-BD44-3ACF-D61A-CAF2EA3FBD7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2407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7C6EC6A3-CAA9-C39C-24C6-214B86724573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2229540"/>
            <a:ext cx="10800000" cy="29521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A9B0E89-0335-DFA7-AD34-5D5225DFB229}"/>
              </a:ext>
            </a:extLst>
          </p:cNvPr>
          <p:cNvSpPr/>
          <p:nvPr/>
        </p:nvSpPr>
        <p:spPr bwMode="auto">
          <a:xfrm>
            <a:off x="7560201" y="3089381"/>
            <a:ext cx="342858" cy="2866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585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B4C4451-4295-C897-6EBB-3F1271CD986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482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F944841-03D8-7F6A-5E88-3464921C7C48}"/>
              </a:ext>
            </a:extLst>
          </p:cNvPr>
          <p:cNvSpPr/>
          <p:nvPr/>
        </p:nvSpPr>
        <p:spPr bwMode="auto">
          <a:xfrm>
            <a:off x="10539047" y="2086519"/>
            <a:ext cx="342857" cy="2953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05039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D22B0EB-8C97-0A8D-C88C-32CE9CE8CC5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499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49EC21F-422A-1CDB-E215-9F7924412634}"/>
              </a:ext>
            </a:extLst>
          </p:cNvPr>
          <p:cNvSpPr/>
          <p:nvPr/>
        </p:nvSpPr>
        <p:spPr bwMode="auto">
          <a:xfrm>
            <a:off x="10577142" y="2420709"/>
            <a:ext cx="285714" cy="2954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488DC11E-5DF5-408A-3E44-22A43E7CFDD3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3839" y="4021915"/>
            <a:ext cx="2812322" cy="25614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1293494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C6F3D27-6A2C-E5A0-BC02-1918D440EF4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696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58EBA77-7551-2F02-C3C1-A7979D68F491}"/>
              </a:ext>
            </a:extLst>
          </p:cNvPr>
          <p:cNvSpPr/>
          <p:nvPr/>
        </p:nvSpPr>
        <p:spPr bwMode="auto">
          <a:xfrm>
            <a:off x="10567619" y="3687997"/>
            <a:ext cx="295238" cy="2954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FC047CD5-EA38-A29A-1CA7-DDD3135543B8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80376" y="4221088"/>
            <a:ext cx="2971870" cy="23449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0010921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</TotalTime>
  <Words>0</Words>
  <Application>Microsoft Office PowerPoint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7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37</cp:revision>
  <dcterms:created xsi:type="dcterms:W3CDTF">2015-09-16T06:52:26Z</dcterms:created>
  <dcterms:modified xsi:type="dcterms:W3CDTF">2023-10-17T14:21:29Z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