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0" r:id="rId3"/>
    <p:sldId id="398" r:id="rId4"/>
    <p:sldId id="395" r:id="rId5"/>
    <p:sldId id="394" r:id="rId6"/>
    <p:sldId id="392" r:id="rId7"/>
    <p:sldId id="391" r:id="rId8"/>
    <p:sldId id="389" r:id="rId9"/>
    <p:sldId id="388" r:id="rId10"/>
    <p:sldId id="386" r:id="rId11"/>
    <p:sldId id="385" r:id="rId12"/>
    <p:sldId id="384" r:id="rId13"/>
    <p:sldId id="383" r:id="rId14"/>
    <p:sldId id="382" r:id="rId15"/>
    <p:sldId id="381" r:id="rId16"/>
    <p:sldId id="380" r:id="rId17"/>
    <p:sldId id="379" r:id="rId18"/>
    <p:sldId id="378" r:id="rId19"/>
    <p:sldId id="377" r:id="rId20"/>
    <p:sldId id="376" r:id="rId21"/>
    <p:sldId id="374" r:id="rId22"/>
    <p:sldId id="373" r:id="rId23"/>
    <p:sldId id="372" r:id="rId24"/>
    <p:sldId id="370" r:id="rId25"/>
    <p:sldId id="369" r:id="rId26"/>
    <p:sldId id="368" r:id="rId27"/>
    <p:sldId id="367" r:id="rId28"/>
    <p:sldId id="401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9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DD081-42BF-4243-5143-AE35F8ABF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32244"/>
            <a:ext cx="10800000" cy="299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D0ED2-735C-B091-3A97-F8DB185871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C97F2-8E04-3574-FBA4-93A9409F47E5}"/>
              </a:ext>
            </a:extLst>
          </p:cNvPr>
          <p:cNvSpPr/>
          <p:nvPr/>
        </p:nvSpPr>
        <p:spPr bwMode="auto">
          <a:xfrm>
            <a:off x="7472380" y="1868335"/>
            <a:ext cx="2838095" cy="390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16621D-DD03-93AE-8B3C-C5FC892C6E88}"/>
              </a:ext>
            </a:extLst>
          </p:cNvPr>
          <p:cNvSpPr/>
          <p:nvPr/>
        </p:nvSpPr>
        <p:spPr bwMode="auto">
          <a:xfrm>
            <a:off x="3367619" y="4365104"/>
            <a:ext cx="5047619" cy="84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8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DBD47-476F-29A7-B8B8-F2670522A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CA490-97C6-B36D-8D70-7ABC5EFCC4F8}"/>
              </a:ext>
            </a:extLst>
          </p:cNvPr>
          <p:cNvSpPr/>
          <p:nvPr/>
        </p:nvSpPr>
        <p:spPr bwMode="auto">
          <a:xfrm>
            <a:off x="9891428" y="1848217"/>
            <a:ext cx="657142" cy="29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81BC29-A8BC-22AD-5F19-C92B33A4F729}"/>
              </a:ext>
            </a:extLst>
          </p:cNvPr>
          <p:cNvSpPr/>
          <p:nvPr/>
        </p:nvSpPr>
        <p:spPr bwMode="auto">
          <a:xfrm>
            <a:off x="5243809" y="2553000"/>
            <a:ext cx="838095" cy="29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6ED5D0-4A3F-FE06-EB7D-14F09E6C249A}"/>
              </a:ext>
            </a:extLst>
          </p:cNvPr>
          <p:cNvSpPr/>
          <p:nvPr/>
        </p:nvSpPr>
        <p:spPr bwMode="auto">
          <a:xfrm>
            <a:off x="3367619" y="5381657"/>
            <a:ext cx="819047" cy="40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94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535CD-AACA-DEE1-BCFA-F1B986C57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22A83-5E1F-4613-A18B-E81566A44B19}"/>
              </a:ext>
            </a:extLst>
          </p:cNvPr>
          <p:cNvSpPr/>
          <p:nvPr/>
        </p:nvSpPr>
        <p:spPr bwMode="auto">
          <a:xfrm>
            <a:off x="10520000" y="3220514"/>
            <a:ext cx="247619" cy="28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2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62A71-C305-2535-900E-962C70924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811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64EB3-5C97-8731-B0A0-F51F74A91E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EFFC9-B552-B340-B959-8CB80D013EC7}"/>
              </a:ext>
            </a:extLst>
          </p:cNvPr>
          <p:cNvSpPr/>
          <p:nvPr/>
        </p:nvSpPr>
        <p:spPr bwMode="auto">
          <a:xfrm>
            <a:off x="681904" y="1143802"/>
            <a:ext cx="7085714" cy="353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239EB-26C0-C4D2-EAAB-B6B4A044632E}"/>
              </a:ext>
            </a:extLst>
          </p:cNvPr>
          <p:cNvSpPr/>
          <p:nvPr/>
        </p:nvSpPr>
        <p:spPr bwMode="auto">
          <a:xfrm>
            <a:off x="681904" y="1821468"/>
            <a:ext cx="5414096" cy="92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35679D-2F12-1E0B-817E-D9A22F8FCF00}"/>
              </a:ext>
            </a:extLst>
          </p:cNvPr>
          <p:cNvSpPr/>
          <p:nvPr/>
        </p:nvSpPr>
        <p:spPr bwMode="auto">
          <a:xfrm>
            <a:off x="681904" y="3071810"/>
            <a:ext cx="5980952" cy="362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8F87B9-7338-3DE7-D7FC-517AEE339B17}"/>
              </a:ext>
            </a:extLst>
          </p:cNvPr>
          <p:cNvSpPr/>
          <p:nvPr/>
        </p:nvSpPr>
        <p:spPr bwMode="auto">
          <a:xfrm>
            <a:off x="681904" y="3730387"/>
            <a:ext cx="8247619" cy="353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EDD7EE-2D4B-F942-6A6C-77703F709392}"/>
              </a:ext>
            </a:extLst>
          </p:cNvPr>
          <p:cNvSpPr/>
          <p:nvPr/>
        </p:nvSpPr>
        <p:spPr bwMode="auto">
          <a:xfrm>
            <a:off x="681904" y="4369874"/>
            <a:ext cx="6790476" cy="34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BC23A-2C7B-129B-DB24-FABA58508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470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B2CDC-AFEC-29DF-F93C-3E8F35C38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B4B6E-D586-88CC-A686-C1D1D3BE7B06}"/>
              </a:ext>
            </a:extLst>
          </p:cNvPr>
          <p:cNvSpPr/>
          <p:nvPr/>
        </p:nvSpPr>
        <p:spPr bwMode="auto">
          <a:xfrm>
            <a:off x="681904" y="1105419"/>
            <a:ext cx="5990160" cy="35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AD3838-4B69-69E5-FC75-E1045CA0DE91}"/>
              </a:ext>
            </a:extLst>
          </p:cNvPr>
          <p:cNvSpPr/>
          <p:nvPr/>
        </p:nvSpPr>
        <p:spPr bwMode="auto">
          <a:xfrm>
            <a:off x="681904" y="1715338"/>
            <a:ext cx="5009523" cy="35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28616B-6F2E-B2B4-5773-90520F9E7B68}"/>
              </a:ext>
            </a:extLst>
          </p:cNvPr>
          <p:cNvSpPr/>
          <p:nvPr/>
        </p:nvSpPr>
        <p:spPr bwMode="auto">
          <a:xfrm>
            <a:off x="681904" y="2315728"/>
            <a:ext cx="4838032" cy="36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326A73-B2AA-587C-73F4-1D1CB2DECDDE}"/>
              </a:ext>
            </a:extLst>
          </p:cNvPr>
          <p:cNvSpPr/>
          <p:nvPr/>
        </p:nvSpPr>
        <p:spPr bwMode="auto">
          <a:xfrm>
            <a:off x="681904" y="2916117"/>
            <a:ext cx="2323809" cy="343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C0AC6EF-5C37-9117-6BED-01A09456F4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8" b="70375"/>
          <a:stretch/>
        </p:blipFill>
        <p:spPr>
          <a:xfrm>
            <a:off x="6807696" y="3430847"/>
            <a:ext cx="4712304" cy="149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C395C6D-8C29-B6EB-77B3-318FBE56C2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9964" y="1086369"/>
            <a:ext cx="3862990" cy="377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1D780-34E0-B1B3-6317-9962CE44A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165E4-9585-8874-7A45-A1D6B1741903}"/>
              </a:ext>
            </a:extLst>
          </p:cNvPr>
          <p:cNvSpPr/>
          <p:nvPr/>
        </p:nvSpPr>
        <p:spPr bwMode="auto">
          <a:xfrm>
            <a:off x="681904" y="1076867"/>
            <a:ext cx="3600000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B4191A-3AD4-EE66-57A7-BE3370558D8A}"/>
              </a:ext>
            </a:extLst>
          </p:cNvPr>
          <p:cNvSpPr/>
          <p:nvPr/>
        </p:nvSpPr>
        <p:spPr bwMode="auto">
          <a:xfrm>
            <a:off x="681904" y="1687005"/>
            <a:ext cx="3541888" cy="3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654FCF-ED7C-EFB9-1844-F3EFC05A7C8B}"/>
              </a:ext>
            </a:extLst>
          </p:cNvPr>
          <p:cNvSpPr/>
          <p:nvPr/>
        </p:nvSpPr>
        <p:spPr bwMode="auto">
          <a:xfrm>
            <a:off x="6888088" y="925647"/>
            <a:ext cx="4176464" cy="156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BD473D-690F-EA9E-A57C-23197BCF9849}"/>
              </a:ext>
            </a:extLst>
          </p:cNvPr>
          <p:cNvSpPr/>
          <p:nvPr/>
        </p:nvSpPr>
        <p:spPr bwMode="auto">
          <a:xfrm>
            <a:off x="681904" y="2278076"/>
            <a:ext cx="5838095" cy="343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3BD1C7-BB6B-1669-4A5B-CDE640431C80}"/>
              </a:ext>
            </a:extLst>
          </p:cNvPr>
          <p:cNvSpPr/>
          <p:nvPr/>
        </p:nvSpPr>
        <p:spPr bwMode="auto">
          <a:xfrm>
            <a:off x="681904" y="2964481"/>
            <a:ext cx="1066666" cy="2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E17180-8190-4115-7965-23BB39C1CB7E}"/>
              </a:ext>
            </a:extLst>
          </p:cNvPr>
          <p:cNvSpPr/>
          <p:nvPr/>
        </p:nvSpPr>
        <p:spPr bwMode="auto">
          <a:xfrm>
            <a:off x="672000" y="3517418"/>
            <a:ext cx="5838095" cy="4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79EEC5-6454-B829-6E26-6CAA46CE336D}"/>
              </a:ext>
            </a:extLst>
          </p:cNvPr>
          <p:cNvSpPr/>
          <p:nvPr/>
        </p:nvSpPr>
        <p:spPr bwMode="auto">
          <a:xfrm>
            <a:off x="681904" y="4194290"/>
            <a:ext cx="4285714" cy="343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209B5C-6920-2A2E-82AD-F0C7BADFD4AF}"/>
              </a:ext>
            </a:extLst>
          </p:cNvPr>
          <p:cNvSpPr/>
          <p:nvPr/>
        </p:nvSpPr>
        <p:spPr bwMode="auto">
          <a:xfrm>
            <a:off x="681904" y="4833028"/>
            <a:ext cx="8161904" cy="343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3C81DE-0406-71D0-7A48-CD2DEEDD5685}"/>
              </a:ext>
            </a:extLst>
          </p:cNvPr>
          <p:cNvSpPr/>
          <p:nvPr/>
        </p:nvSpPr>
        <p:spPr bwMode="auto">
          <a:xfrm>
            <a:off x="681904" y="5471766"/>
            <a:ext cx="8704761" cy="35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63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011CD-C892-1717-B3AB-CB5260F31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067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13DD6-81F1-7AF6-1263-C0BC7AB8B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AE707-B44A-092C-C916-DBB0A0891787}"/>
              </a:ext>
            </a:extLst>
          </p:cNvPr>
          <p:cNvSpPr/>
          <p:nvPr/>
        </p:nvSpPr>
        <p:spPr bwMode="auto">
          <a:xfrm>
            <a:off x="681904" y="1105461"/>
            <a:ext cx="7628571" cy="343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4B2784-2B4A-177F-1BCE-BD8E930B4DD8}"/>
              </a:ext>
            </a:extLst>
          </p:cNvPr>
          <p:cNvSpPr/>
          <p:nvPr/>
        </p:nvSpPr>
        <p:spPr bwMode="auto">
          <a:xfrm>
            <a:off x="672000" y="1734635"/>
            <a:ext cx="7371428" cy="352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5BB746-E30C-8A8B-EBC1-CB62F30B1BFF}"/>
              </a:ext>
            </a:extLst>
          </p:cNvPr>
          <p:cNvSpPr/>
          <p:nvPr/>
        </p:nvSpPr>
        <p:spPr bwMode="auto">
          <a:xfrm>
            <a:off x="681904" y="2363809"/>
            <a:ext cx="7371428" cy="343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61B362-ECD8-D079-66BC-987E4F4BA338}"/>
              </a:ext>
            </a:extLst>
          </p:cNvPr>
          <p:cNvSpPr/>
          <p:nvPr/>
        </p:nvSpPr>
        <p:spPr bwMode="auto">
          <a:xfrm>
            <a:off x="681904" y="3002516"/>
            <a:ext cx="10790096" cy="352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64EA75-ADB8-BCA8-0551-DCBA4874FF8A}"/>
              </a:ext>
            </a:extLst>
          </p:cNvPr>
          <p:cNvSpPr/>
          <p:nvPr/>
        </p:nvSpPr>
        <p:spPr bwMode="auto">
          <a:xfrm>
            <a:off x="681904" y="3641223"/>
            <a:ext cx="5126064" cy="314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C79052-C9EB-F285-0425-D5A200C8A4A3}"/>
              </a:ext>
            </a:extLst>
          </p:cNvPr>
          <p:cNvSpPr/>
          <p:nvPr/>
        </p:nvSpPr>
        <p:spPr bwMode="auto">
          <a:xfrm>
            <a:off x="672000" y="4260864"/>
            <a:ext cx="4199864" cy="42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1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705E6-FA19-A7ED-9BF5-789B195BF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5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AACCF7-4037-0CDD-7F79-1535E37509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29393"/>
            <a:ext cx="10800000" cy="406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3893C-AF19-1BA4-6A6C-32E436CEAD97}"/>
              </a:ext>
            </a:extLst>
          </p:cNvPr>
          <p:cNvSpPr/>
          <p:nvPr/>
        </p:nvSpPr>
        <p:spPr bwMode="auto">
          <a:xfrm>
            <a:off x="10619809" y="1972339"/>
            <a:ext cx="276190" cy="2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81B02-4EDB-ED14-D6A9-D522902B1EF2}"/>
              </a:ext>
            </a:extLst>
          </p:cNvPr>
          <p:cNvSpPr/>
          <p:nvPr/>
        </p:nvSpPr>
        <p:spPr bwMode="auto">
          <a:xfrm>
            <a:off x="10619809" y="4583494"/>
            <a:ext cx="276190" cy="2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8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AD5AC-AD04-0CDC-71A6-A80AE9B75E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2D3BFC-F75C-000A-8C21-BFFEB70480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645024"/>
            <a:ext cx="10800000" cy="66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500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B9231-67E3-9052-0D27-CAB6DC1B95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6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C128C-5574-4849-2CDD-52EFC5E46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03871-8F1E-CADA-BD2F-ACA27676F9FF}"/>
              </a:ext>
            </a:extLst>
          </p:cNvPr>
          <p:cNvSpPr/>
          <p:nvPr/>
        </p:nvSpPr>
        <p:spPr bwMode="auto">
          <a:xfrm>
            <a:off x="687488" y="1094033"/>
            <a:ext cx="2682210" cy="27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DD3736-08A3-DEB8-E2A3-8C4B4655A973}"/>
              </a:ext>
            </a:extLst>
          </p:cNvPr>
          <p:cNvSpPr/>
          <p:nvPr/>
        </p:nvSpPr>
        <p:spPr bwMode="auto">
          <a:xfrm>
            <a:off x="687488" y="1622847"/>
            <a:ext cx="5264496" cy="1114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80F0CB-C188-B391-3750-A08C756B7707}"/>
              </a:ext>
            </a:extLst>
          </p:cNvPr>
          <p:cNvSpPr/>
          <p:nvPr/>
        </p:nvSpPr>
        <p:spPr bwMode="auto">
          <a:xfrm>
            <a:off x="687488" y="2989627"/>
            <a:ext cx="6128592" cy="58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94E3D71-ECF0-EBCC-8368-D64C83578659}"/>
              </a:ext>
            </a:extLst>
          </p:cNvPr>
          <p:cNvSpPr/>
          <p:nvPr/>
        </p:nvSpPr>
        <p:spPr bwMode="auto">
          <a:xfrm>
            <a:off x="687488" y="3860135"/>
            <a:ext cx="7233839" cy="56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7BEB420-4B9C-AB15-8B7F-91190DF28604}"/>
              </a:ext>
            </a:extLst>
          </p:cNvPr>
          <p:cNvSpPr/>
          <p:nvPr/>
        </p:nvSpPr>
        <p:spPr bwMode="auto">
          <a:xfrm>
            <a:off x="687488" y="4706236"/>
            <a:ext cx="3320280" cy="66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CA6E3C7-84B8-73A3-5E0E-E7851EAEE1DB}"/>
              </a:ext>
            </a:extLst>
          </p:cNvPr>
          <p:cNvSpPr/>
          <p:nvPr/>
        </p:nvSpPr>
        <p:spPr bwMode="auto">
          <a:xfrm>
            <a:off x="720000" y="5552338"/>
            <a:ext cx="6096080" cy="561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3E64EB7-93F6-A41A-0A69-6D58EE3FF06A}"/>
              </a:ext>
            </a:extLst>
          </p:cNvPr>
          <p:cNvSpPr/>
          <p:nvPr/>
        </p:nvSpPr>
        <p:spPr bwMode="auto">
          <a:xfrm>
            <a:off x="687488" y="6365898"/>
            <a:ext cx="3527512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90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3" grpId="0" animBg="1"/>
      <p:bldP spid="25" grpId="0" animBg="1"/>
      <p:bldP spid="29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BA026-165C-5DC2-AFBF-66AAC31E57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029987-FD28-61ED-8383-2D4BE5238C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2075852" y="3457178"/>
            <a:ext cx="8040296" cy="197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191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B6708-422E-D402-BF36-D85E4EC6A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166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E23C6-8A0F-1F05-E37D-6F2829603F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7C9DC-3821-CDEF-6AE4-BEEE3B2FF243}"/>
              </a:ext>
            </a:extLst>
          </p:cNvPr>
          <p:cNvSpPr/>
          <p:nvPr/>
        </p:nvSpPr>
        <p:spPr bwMode="auto">
          <a:xfrm>
            <a:off x="681904" y="1076830"/>
            <a:ext cx="3209523" cy="343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6A36C-E2AA-1952-E04D-747EBCA4166D}"/>
              </a:ext>
            </a:extLst>
          </p:cNvPr>
          <p:cNvSpPr/>
          <p:nvPr/>
        </p:nvSpPr>
        <p:spPr bwMode="auto">
          <a:xfrm>
            <a:off x="681904" y="1696286"/>
            <a:ext cx="6885714" cy="88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A812E3-65C3-06B3-CB97-D5F49E54D75E}"/>
              </a:ext>
            </a:extLst>
          </p:cNvPr>
          <p:cNvSpPr/>
          <p:nvPr/>
        </p:nvSpPr>
        <p:spPr bwMode="auto">
          <a:xfrm>
            <a:off x="681904" y="2788724"/>
            <a:ext cx="2677792" cy="98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EA6732-E2FA-F508-86C7-E7D6F4DF54EB}"/>
              </a:ext>
            </a:extLst>
          </p:cNvPr>
          <p:cNvSpPr/>
          <p:nvPr/>
        </p:nvSpPr>
        <p:spPr bwMode="auto">
          <a:xfrm>
            <a:off x="672000" y="4059745"/>
            <a:ext cx="4775928" cy="4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C3BE2C-0AF3-3E98-10B5-CE0B69F77216}"/>
              </a:ext>
            </a:extLst>
          </p:cNvPr>
          <p:cNvSpPr/>
          <p:nvPr/>
        </p:nvSpPr>
        <p:spPr bwMode="auto">
          <a:xfrm>
            <a:off x="681904" y="4653136"/>
            <a:ext cx="10838096" cy="101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1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FB8A0-89ED-525F-406D-3D499BCD9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55952-BB92-50C2-9CE3-2AE78899A003}"/>
              </a:ext>
            </a:extLst>
          </p:cNvPr>
          <p:cNvSpPr/>
          <p:nvPr/>
        </p:nvSpPr>
        <p:spPr bwMode="auto">
          <a:xfrm>
            <a:off x="681904" y="1038896"/>
            <a:ext cx="6422208" cy="33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75450-77E6-8C7E-3E1A-9E686EF12FE4}"/>
              </a:ext>
            </a:extLst>
          </p:cNvPr>
          <p:cNvSpPr/>
          <p:nvPr/>
        </p:nvSpPr>
        <p:spPr bwMode="auto">
          <a:xfrm>
            <a:off x="681904" y="1660074"/>
            <a:ext cx="8870480" cy="32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13C679-AB7C-10DC-2C78-ECF499190365}"/>
              </a:ext>
            </a:extLst>
          </p:cNvPr>
          <p:cNvSpPr/>
          <p:nvPr/>
        </p:nvSpPr>
        <p:spPr bwMode="auto">
          <a:xfrm>
            <a:off x="672000" y="2252584"/>
            <a:ext cx="8736368" cy="52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10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2B27A-85BA-2EC2-83D5-F84C896B2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53"/>
          <a:stretch/>
        </p:blipFill>
        <p:spPr>
          <a:xfrm>
            <a:off x="720000" y="972001"/>
            <a:ext cx="10800000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43A34A-773D-48FA-1AF3-A61BE56685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7"/>
          <a:stretch/>
        </p:blipFill>
        <p:spPr>
          <a:xfrm>
            <a:off x="4799856" y="2626247"/>
            <a:ext cx="2592288" cy="279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092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2B27A-85BA-2EC2-83D5-F84C896B2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2"/>
          <a:stretch/>
        </p:blipFill>
        <p:spPr>
          <a:xfrm>
            <a:off x="551384" y="1196752"/>
            <a:ext cx="10800000" cy="321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72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3D199-5AB9-5165-FA8D-25F8DD268F84}"/>
              </a:ext>
            </a:extLst>
          </p:cNvPr>
          <p:cNvSpPr/>
          <p:nvPr/>
        </p:nvSpPr>
        <p:spPr bwMode="auto">
          <a:xfrm>
            <a:off x="1876394" y="1067454"/>
            <a:ext cx="2523809" cy="260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60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4C121-3A91-84A7-D5F4-BFD1FC25F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129120" cy="125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7FE46B-24B7-C905-1B9D-EAC7D50A71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3521977" y="2010190"/>
            <a:ext cx="5052030" cy="141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CF135A-6BCA-C6F5-52AE-0A84F14C20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413181"/>
            <a:ext cx="10129120" cy="338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44E0B9-5752-3315-4ED3-8372848F3FE2}"/>
              </a:ext>
            </a:extLst>
          </p:cNvPr>
          <p:cNvSpPr/>
          <p:nvPr/>
        </p:nvSpPr>
        <p:spPr bwMode="auto">
          <a:xfrm>
            <a:off x="10344472" y="3386190"/>
            <a:ext cx="492570" cy="690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82247-E256-157A-D3BD-79C4322CF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3BCB9-9E06-4D65-A6A0-3C2D81CF2C2C}"/>
              </a:ext>
            </a:extLst>
          </p:cNvPr>
          <p:cNvSpPr/>
          <p:nvPr/>
        </p:nvSpPr>
        <p:spPr bwMode="auto">
          <a:xfrm>
            <a:off x="682344" y="1169970"/>
            <a:ext cx="6781808" cy="32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E53A3-63A7-3AFD-966F-8B960DF26251}"/>
              </a:ext>
            </a:extLst>
          </p:cNvPr>
          <p:cNvSpPr/>
          <p:nvPr/>
        </p:nvSpPr>
        <p:spPr bwMode="auto">
          <a:xfrm>
            <a:off x="682344" y="1763881"/>
            <a:ext cx="6269705" cy="754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5E51F1-FC48-9038-91E3-C2A7E1375248}"/>
              </a:ext>
            </a:extLst>
          </p:cNvPr>
          <p:cNvSpPr/>
          <p:nvPr/>
        </p:nvSpPr>
        <p:spPr bwMode="auto">
          <a:xfrm>
            <a:off x="682344" y="2800870"/>
            <a:ext cx="8293708" cy="64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9BA9DE-F547-3F7D-EFB7-6EFB11AA3EDC}"/>
              </a:ext>
            </a:extLst>
          </p:cNvPr>
          <p:cNvSpPr/>
          <p:nvPr/>
        </p:nvSpPr>
        <p:spPr bwMode="auto">
          <a:xfrm>
            <a:off x="682344" y="3800150"/>
            <a:ext cx="5017646" cy="63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C3D013-D43A-AD63-4F29-E94E9F20708C}"/>
              </a:ext>
            </a:extLst>
          </p:cNvPr>
          <p:cNvSpPr/>
          <p:nvPr/>
        </p:nvSpPr>
        <p:spPr bwMode="auto">
          <a:xfrm>
            <a:off x="682344" y="4733440"/>
            <a:ext cx="3253416" cy="33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238678-4C64-F6B7-F571-6497F3018FB2}"/>
              </a:ext>
            </a:extLst>
          </p:cNvPr>
          <p:cNvSpPr/>
          <p:nvPr/>
        </p:nvSpPr>
        <p:spPr bwMode="auto">
          <a:xfrm>
            <a:off x="682344" y="5355633"/>
            <a:ext cx="5581296" cy="33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F4FD280-7164-6323-B7F0-1537F95B172D}"/>
              </a:ext>
            </a:extLst>
          </p:cNvPr>
          <p:cNvSpPr/>
          <p:nvPr/>
        </p:nvSpPr>
        <p:spPr bwMode="auto">
          <a:xfrm>
            <a:off x="682344" y="5977826"/>
            <a:ext cx="4405544" cy="75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56345E-8547-FB82-95C0-3CC4A4472D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r="41555"/>
          <a:stretch/>
        </p:blipFill>
        <p:spPr>
          <a:xfrm>
            <a:off x="8616280" y="1003338"/>
            <a:ext cx="2664296" cy="279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2A0FCFF-FD9F-AA22-A9F4-57457E332DCD}"/>
              </a:ext>
            </a:extLst>
          </p:cNvPr>
          <p:cNvSpPr/>
          <p:nvPr/>
        </p:nvSpPr>
        <p:spPr bwMode="auto">
          <a:xfrm>
            <a:off x="8616280" y="1131750"/>
            <a:ext cx="3390904" cy="266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C3D013-D43A-AD63-4F29-E94E9F20708C}"/>
              </a:ext>
            </a:extLst>
          </p:cNvPr>
          <p:cNvSpPr/>
          <p:nvPr/>
        </p:nvSpPr>
        <p:spPr bwMode="auto">
          <a:xfrm>
            <a:off x="3990976" y="4714586"/>
            <a:ext cx="3401168" cy="33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C3D013-D43A-AD63-4F29-E94E9F20708C}"/>
              </a:ext>
            </a:extLst>
          </p:cNvPr>
          <p:cNvSpPr/>
          <p:nvPr/>
        </p:nvSpPr>
        <p:spPr bwMode="auto">
          <a:xfrm>
            <a:off x="7439784" y="4714586"/>
            <a:ext cx="3253416" cy="33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1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  <p:bldP spid="16" grpId="0" animBg="1"/>
      <p:bldP spid="20" grpId="0" animBg="1"/>
      <p:bldP spid="25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6D815-ECFD-DB02-BBA5-7C902D357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5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1979C-666C-5C21-A64C-6FCA10AA1E86}"/>
              </a:ext>
            </a:extLst>
          </p:cNvPr>
          <p:cNvSpPr/>
          <p:nvPr/>
        </p:nvSpPr>
        <p:spPr bwMode="auto">
          <a:xfrm>
            <a:off x="691373" y="1122447"/>
            <a:ext cx="7292709" cy="265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0F470-D137-59D9-EBD1-9B275D3E73EF}"/>
              </a:ext>
            </a:extLst>
          </p:cNvPr>
          <p:cNvSpPr/>
          <p:nvPr/>
        </p:nvSpPr>
        <p:spPr bwMode="auto">
          <a:xfrm>
            <a:off x="691372" y="1580954"/>
            <a:ext cx="5044587" cy="53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D3FB14-9D8E-C1BE-7C57-76C96D54DF68}"/>
              </a:ext>
            </a:extLst>
          </p:cNvPr>
          <p:cNvSpPr/>
          <p:nvPr/>
        </p:nvSpPr>
        <p:spPr bwMode="auto">
          <a:xfrm>
            <a:off x="691373" y="2340358"/>
            <a:ext cx="5253041" cy="25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FCB6D5-95DF-AF8B-8DE9-33FAACAE3C1F}"/>
              </a:ext>
            </a:extLst>
          </p:cNvPr>
          <p:cNvSpPr/>
          <p:nvPr/>
        </p:nvSpPr>
        <p:spPr bwMode="auto">
          <a:xfrm>
            <a:off x="691373" y="2784537"/>
            <a:ext cx="3700030" cy="27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DC7A12-B9FF-A95D-39B8-43791A7AF6C1}"/>
              </a:ext>
            </a:extLst>
          </p:cNvPr>
          <p:cNvSpPr/>
          <p:nvPr/>
        </p:nvSpPr>
        <p:spPr bwMode="auto">
          <a:xfrm>
            <a:off x="551384" y="3278865"/>
            <a:ext cx="5664985" cy="65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D02F64-D9F6-10A6-4240-3FC17CB332EB}"/>
              </a:ext>
            </a:extLst>
          </p:cNvPr>
          <p:cNvSpPr/>
          <p:nvPr/>
        </p:nvSpPr>
        <p:spPr bwMode="auto">
          <a:xfrm>
            <a:off x="691373" y="4181552"/>
            <a:ext cx="1804227" cy="9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2A8EC31-0E99-4FF0-00F0-666E0C358582}"/>
              </a:ext>
            </a:extLst>
          </p:cNvPr>
          <p:cNvSpPr/>
          <p:nvPr/>
        </p:nvSpPr>
        <p:spPr bwMode="auto">
          <a:xfrm>
            <a:off x="691372" y="5385136"/>
            <a:ext cx="4828563" cy="573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FFED27B-E271-59F5-6075-D6DDAAA5FFBB}"/>
              </a:ext>
            </a:extLst>
          </p:cNvPr>
          <p:cNvSpPr/>
          <p:nvPr/>
        </p:nvSpPr>
        <p:spPr bwMode="auto">
          <a:xfrm>
            <a:off x="691373" y="6093296"/>
            <a:ext cx="2380291" cy="66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D02F64-D9F6-10A6-4240-3FC17CB332EB}"/>
              </a:ext>
            </a:extLst>
          </p:cNvPr>
          <p:cNvSpPr/>
          <p:nvPr/>
        </p:nvSpPr>
        <p:spPr bwMode="auto">
          <a:xfrm>
            <a:off x="2561328" y="4167224"/>
            <a:ext cx="4398768" cy="9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1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4" grpId="0" animBg="1"/>
      <p:bldP spid="21" grpId="0" animBg="1"/>
      <p:bldP spid="28" grpId="0" animBg="1"/>
      <p:bldP spid="36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A6C22-FB12-0B6D-9352-E02096E85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7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1BF17-0113-8378-8E91-1A838EA6C984}"/>
              </a:ext>
            </a:extLst>
          </p:cNvPr>
          <p:cNvSpPr/>
          <p:nvPr/>
        </p:nvSpPr>
        <p:spPr bwMode="auto">
          <a:xfrm>
            <a:off x="10438766" y="1888363"/>
            <a:ext cx="299038" cy="28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B7F75-0E7A-7F34-5A43-A3CE4749163C}"/>
              </a:ext>
            </a:extLst>
          </p:cNvPr>
          <p:cNvSpPr/>
          <p:nvPr/>
        </p:nvSpPr>
        <p:spPr bwMode="auto">
          <a:xfrm>
            <a:off x="7625931" y="4702909"/>
            <a:ext cx="289694" cy="29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4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147CE-A988-CB4A-5EA3-AD7095D587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1F2DA-5D72-675D-DD62-D2F102B96576}"/>
              </a:ext>
            </a:extLst>
          </p:cNvPr>
          <p:cNvSpPr/>
          <p:nvPr/>
        </p:nvSpPr>
        <p:spPr bwMode="auto">
          <a:xfrm>
            <a:off x="10624761" y="1927252"/>
            <a:ext cx="295238" cy="29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1ABE2E-05F8-932C-5574-83E0AC88B0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36912"/>
            <a:ext cx="10800000" cy="249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638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23F66-604D-A41C-4E77-DBB7FDF655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9FFA7-17F6-57DC-8AF7-26148D738331}"/>
              </a:ext>
            </a:extLst>
          </p:cNvPr>
          <p:cNvSpPr/>
          <p:nvPr/>
        </p:nvSpPr>
        <p:spPr bwMode="auto">
          <a:xfrm>
            <a:off x="9601743" y="1732593"/>
            <a:ext cx="264745" cy="26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A3837-91A4-2BE0-40B4-93894FB77BC5}"/>
              </a:ext>
            </a:extLst>
          </p:cNvPr>
          <p:cNvSpPr/>
          <p:nvPr/>
        </p:nvSpPr>
        <p:spPr bwMode="auto">
          <a:xfrm>
            <a:off x="9618824" y="4253661"/>
            <a:ext cx="247664" cy="26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93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554F5-57CE-19F4-0A99-72E717740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11" y="908720"/>
            <a:ext cx="9580950" cy="430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948B5A-F579-3F15-7EE7-446E1E854678}"/>
              </a:ext>
            </a:extLst>
          </p:cNvPr>
          <p:cNvSpPr/>
          <p:nvPr/>
        </p:nvSpPr>
        <p:spPr bwMode="auto">
          <a:xfrm>
            <a:off x="9802435" y="4725144"/>
            <a:ext cx="3063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8AD244-1BA3-5792-D92D-FA7F190A10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38"/>
          <a:stretch/>
        </p:blipFill>
        <p:spPr>
          <a:xfrm>
            <a:off x="3575720" y="5070007"/>
            <a:ext cx="5564276" cy="175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974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C16F9-CD05-AC6C-8F56-A80E707E1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02C3E-B810-CDA3-8326-124D6F411325}"/>
              </a:ext>
            </a:extLst>
          </p:cNvPr>
          <p:cNvSpPr/>
          <p:nvPr/>
        </p:nvSpPr>
        <p:spPr bwMode="auto">
          <a:xfrm>
            <a:off x="7415674" y="3360292"/>
            <a:ext cx="290301" cy="29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40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66834-1027-D851-AA1D-42B32BE67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0941AE-6D2A-B45B-7A13-C07FD5D2BD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95" y="2416815"/>
            <a:ext cx="10800000" cy="73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2D1AE2-DD03-0B3D-0401-E68C1D4B75FD}"/>
              </a:ext>
            </a:extLst>
          </p:cNvPr>
          <p:cNvSpPr/>
          <p:nvPr/>
        </p:nvSpPr>
        <p:spPr bwMode="auto">
          <a:xfrm>
            <a:off x="7081580" y="2676680"/>
            <a:ext cx="590476" cy="28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1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2023-10-17T11:45:03Z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