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5" r:id="rId3"/>
    <p:sldId id="403" r:id="rId4"/>
    <p:sldId id="400" r:id="rId5"/>
    <p:sldId id="398" r:id="rId6"/>
    <p:sldId id="397" r:id="rId7"/>
    <p:sldId id="395" r:id="rId8"/>
    <p:sldId id="391" r:id="rId9"/>
    <p:sldId id="390" r:id="rId10"/>
    <p:sldId id="389" r:id="rId11"/>
    <p:sldId id="384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FC7F7-9126-F2FD-DAFE-4D8873B6E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282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98C92-A1F1-7FB0-262D-A0BC99627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AA54C-5F1F-9B78-0E49-143D91298A33}"/>
              </a:ext>
            </a:extLst>
          </p:cNvPr>
          <p:cNvSpPr/>
          <p:nvPr/>
        </p:nvSpPr>
        <p:spPr bwMode="auto">
          <a:xfrm>
            <a:off x="3986666" y="2546403"/>
            <a:ext cx="419047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84D10E-34A5-B29E-6DAA-F93138132F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28229"/>
            <a:ext cx="10800000" cy="77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AA45C2-1F25-08E2-EE14-D5D6E553F19E}"/>
              </a:ext>
            </a:extLst>
          </p:cNvPr>
          <p:cNvSpPr/>
          <p:nvPr/>
        </p:nvSpPr>
        <p:spPr bwMode="auto">
          <a:xfrm>
            <a:off x="1690511" y="3945903"/>
            <a:ext cx="638095" cy="28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134A11F-9F89-CF12-99FB-4E910AFE5C8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717032"/>
            <a:ext cx="1982696" cy="258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023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EA598-FD2F-DB38-8E11-BC8D18435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BA0D33-C70C-4DA8-8C87-A3921B0FB3A2}"/>
              </a:ext>
            </a:extLst>
          </p:cNvPr>
          <p:cNvSpPr/>
          <p:nvPr/>
        </p:nvSpPr>
        <p:spPr bwMode="auto">
          <a:xfrm>
            <a:off x="5767619" y="2584915"/>
            <a:ext cx="257142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87D06B-0A60-F637-8385-683DB21E43EF}"/>
              </a:ext>
            </a:extLst>
          </p:cNvPr>
          <p:cNvSpPr/>
          <p:nvPr/>
        </p:nvSpPr>
        <p:spPr bwMode="auto">
          <a:xfrm>
            <a:off x="9815238" y="3949690"/>
            <a:ext cx="485714" cy="286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580739-4CD9-D5C8-D70F-9A7BD0A57B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814" y="4437112"/>
            <a:ext cx="2477346" cy="225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367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5DDE9-9917-7985-140B-8CA4A79C8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91549-D13D-8B98-6C30-97AB1E978CEF}"/>
              </a:ext>
            </a:extLst>
          </p:cNvPr>
          <p:cNvSpPr/>
          <p:nvPr/>
        </p:nvSpPr>
        <p:spPr bwMode="auto">
          <a:xfrm>
            <a:off x="10653333" y="4011665"/>
            <a:ext cx="590476" cy="29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92BAA0-01BA-B065-5F0B-046AB5861D68}"/>
              </a:ext>
            </a:extLst>
          </p:cNvPr>
          <p:cNvSpPr/>
          <p:nvPr/>
        </p:nvSpPr>
        <p:spPr bwMode="auto">
          <a:xfrm>
            <a:off x="1127448" y="4437112"/>
            <a:ext cx="9030646" cy="92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AF0FB3-C76E-E5FA-8A50-B84C2256CA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3"/>
          <a:stretch/>
        </p:blipFill>
        <p:spPr>
          <a:xfrm>
            <a:off x="9048328" y="1669695"/>
            <a:ext cx="1962930" cy="182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41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3162D-C832-2E2C-BCF5-402B8ACCE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7DB12-3569-0173-2B2C-7522372F647B}"/>
              </a:ext>
            </a:extLst>
          </p:cNvPr>
          <p:cNvSpPr/>
          <p:nvPr/>
        </p:nvSpPr>
        <p:spPr bwMode="auto">
          <a:xfrm>
            <a:off x="1710476" y="2557885"/>
            <a:ext cx="514285" cy="40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5415C-A156-82AF-E560-491C86B04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429F0B-0E49-3507-3197-65C2BA08E3F8}"/>
              </a:ext>
            </a:extLst>
          </p:cNvPr>
          <p:cNvSpPr/>
          <p:nvPr/>
        </p:nvSpPr>
        <p:spPr bwMode="auto">
          <a:xfrm>
            <a:off x="1203282" y="3306720"/>
            <a:ext cx="5216377" cy="29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979932-0ECF-7733-FAF1-3693436C0ED4}"/>
              </a:ext>
            </a:extLst>
          </p:cNvPr>
          <p:cNvSpPr/>
          <p:nvPr/>
        </p:nvSpPr>
        <p:spPr bwMode="auto">
          <a:xfrm>
            <a:off x="1203282" y="3813599"/>
            <a:ext cx="2444446" cy="276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0BA8-2648-203F-0C6B-6E71269E894B}"/>
              </a:ext>
            </a:extLst>
          </p:cNvPr>
          <p:cNvSpPr/>
          <p:nvPr/>
        </p:nvSpPr>
        <p:spPr bwMode="auto">
          <a:xfrm>
            <a:off x="1203282" y="4328160"/>
            <a:ext cx="1724366" cy="36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D5FC87-0E61-9846-03DB-F920E0911EA0}"/>
              </a:ext>
            </a:extLst>
          </p:cNvPr>
          <p:cNvSpPr/>
          <p:nvPr/>
        </p:nvSpPr>
        <p:spPr bwMode="auto">
          <a:xfrm>
            <a:off x="1241636" y="4819680"/>
            <a:ext cx="7518659" cy="36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AB37E8-2896-FD14-173D-8433E6F12298}"/>
              </a:ext>
            </a:extLst>
          </p:cNvPr>
          <p:cNvSpPr/>
          <p:nvPr/>
        </p:nvSpPr>
        <p:spPr bwMode="auto">
          <a:xfrm>
            <a:off x="1203282" y="5326560"/>
            <a:ext cx="7011424" cy="29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1F403A-DD0F-6A3B-15E8-7A143C275751}"/>
              </a:ext>
            </a:extLst>
          </p:cNvPr>
          <p:cNvSpPr/>
          <p:nvPr/>
        </p:nvSpPr>
        <p:spPr bwMode="auto">
          <a:xfrm>
            <a:off x="1203282" y="5833440"/>
            <a:ext cx="6836934" cy="29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69114C4-D2E2-11A2-052B-F942E65BF66A}"/>
              </a:ext>
            </a:extLst>
          </p:cNvPr>
          <p:cNvSpPr/>
          <p:nvPr/>
        </p:nvSpPr>
        <p:spPr bwMode="auto">
          <a:xfrm>
            <a:off x="1226295" y="6332640"/>
            <a:ext cx="5684317" cy="27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2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  <p:bldP spid="14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4B6E1-40A5-3E13-F03A-316B0A993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83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D9FAC-AE1B-37D4-BA16-7B4CB3B37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0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B9ADD-BFD4-0A35-26E0-C6F956BA3584}"/>
              </a:ext>
            </a:extLst>
          </p:cNvPr>
          <p:cNvSpPr/>
          <p:nvPr/>
        </p:nvSpPr>
        <p:spPr bwMode="auto">
          <a:xfrm>
            <a:off x="686911" y="2867172"/>
            <a:ext cx="3557006" cy="28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30E6A-3C4C-E700-47F7-3FAE006AACB3}"/>
              </a:ext>
            </a:extLst>
          </p:cNvPr>
          <p:cNvSpPr/>
          <p:nvPr/>
        </p:nvSpPr>
        <p:spPr bwMode="auto">
          <a:xfrm>
            <a:off x="686910" y="3388551"/>
            <a:ext cx="3824913" cy="312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F9E538-4107-E3F5-1465-59EB93C3C19D}"/>
              </a:ext>
            </a:extLst>
          </p:cNvPr>
          <p:cNvSpPr/>
          <p:nvPr/>
        </p:nvSpPr>
        <p:spPr bwMode="auto">
          <a:xfrm>
            <a:off x="686911" y="3918206"/>
            <a:ext cx="4309768" cy="281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8469D0-CAE8-93E6-DC93-109849A84363}"/>
              </a:ext>
            </a:extLst>
          </p:cNvPr>
          <p:cNvSpPr/>
          <p:nvPr/>
        </p:nvSpPr>
        <p:spPr bwMode="auto">
          <a:xfrm>
            <a:off x="686911" y="4439586"/>
            <a:ext cx="3672816" cy="281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1EED93-67EE-A2DB-165B-6F2C009506B9}"/>
              </a:ext>
            </a:extLst>
          </p:cNvPr>
          <p:cNvSpPr/>
          <p:nvPr/>
        </p:nvSpPr>
        <p:spPr bwMode="auto">
          <a:xfrm>
            <a:off x="6816544" y="3943034"/>
            <a:ext cx="2597442" cy="1790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6B2957-AA41-F9AB-8154-BE8C0782E23D}"/>
              </a:ext>
            </a:extLst>
          </p:cNvPr>
          <p:cNvSpPr/>
          <p:nvPr/>
        </p:nvSpPr>
        <p:spPr bwMode="auto">
          <a:xfrm>
            <a:off x="686911" y="4960965"/>
            <a:ext cx="3391564" cy="281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EB09C8-C696-303E-C6EA-E661779F5436}"/>
              </a:ext>
            </a:extLst>
          </p:cNvPr>
          <p:cNvSpPr/>
          <p:nvPr/>
        </p:nvSpPr>
        <p:spPr bwMode="auto">
          <a:xfrm>
            <a:off x="616410" y="5533565"/>
            <a:ext cx="5695613" cy="58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4F0C70-9655-4B3C-CA2B-B8885EA1EFD8}"/>
              </a:ext>
            </a:extLst>
          </p:cNvPr>
          <p:cNvSpPr/>
          <p:nvPr/>
        </p:nvSpPr>
        <p:spPr bwMode="auto">
          <a:xfrm>
            <a:off x="686911" y="6367862"/>
            <a:ext cx="2390639" cy="273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90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742D6-0AF9-F35A-F35B-A5118B255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67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F420E-8790-FE03-6D49-36349DA420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"/>
          <a:stretch/>
        </p:blipFill>
        <p:spPr>
          <a:xfrm>
            <a:off x="720000" y="972001"/>
            <a:ext cx="10800000" cy="418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4D05E-706E-7304-46A4-1ED79E7995A9}"/>
              </a:ext>
            </a:extLst>
          </p:cNvPr>
          <p:cNvSpPr/>
          <p:nvPr/>
        </p:nvSpPr>
        <p:spPr bwMode="auto">
          <a:xfrm>
            <a:off x="681904" y="1114889"/>
            <a:ext cx="10057142" cy="36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10105-EA95-BCBE-D1B0-53E148E3868B}"/>
              </a:ext>
            </a:extLst>
          </p:cNvPr>
          <p:cNvSpPr/>
          <p:nvPr/>
        </p:nvSpPr>
        <p:spPr bwMode="auto">
          <a:xfrm>
            <a:off x="681904" y="1724553"/>
            <a:ext cx="7742857" cy="33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BA1636-0EB2-1399-C6D4-7E3E50F78C8D}"/>
              </a:ext>
            </a:extLst>
          </p:cNvPr>
          <p:cNvSpPr/>
          <p:nvPr/>
        </p:nvSpPr>
        <p:spPr bwMode="auto">
          <a:xfrm>
            <a:off x="681904" y="2334217"/>
            <a:ext cx="8438432" cy="37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00CAB2-F21D-74B8-1828-14CCFB2EA738}"/>
              </a:ext>
            </a:extLst>
          </p:cNvPr>
          <p:cNvSpPr/>
          <p:nvPr/>
        </p:nvSpPr>
        <p:spPr bwMode="auto">
          <a:xfrm>
            <a:off x="672000" y="2924828"/>
            <a:ext cx="2362284" cy="31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07EC8F-DC4A-C3A3-2496-F1BBCBDA355F}"/>
              </a:ext>
            </a:extLst>
          </p:cNvPr>
          <p:cNvSpPr/>
          <p:nvPr/>
        </p:nvSpPr>
        <p:spPr bwMode="auto">
          <a:xfrm>
            <a:off x="681904" y="3534492"/>
            <a:ext cx="4828571" cy="34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F2493F-394A-04B6-680D-73F0D767E932}"/>
              </a:ext>
            </a:extLst>
          </p:cNvPr>
          <p:cNvSpPr/>
          <p:nvPr/>
        </p:nvSpPr>
        <p:spPr bwMode="auto">
          <a:xfrm>
            <a:off x="681904" y="4134630"/>
            <a:ext cx="10454656" cy="36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5E89DC-5041-54B6-3535-B50C15414729}"/>
              </a:ext>
            </a:extLst>
          </p:cNvPr>
          <p:cNvSpPr/>
          <p:nvPr/>
        </p:nvSpPr>
        <p:spPr bwMode="auto">
          <a:xfrm>
            <a:off x="681904" y="4734767"/>
            <a:ext cx="1952380" cy="31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9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24451-CC9D-6A07-2568-29938E4F7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07807-F1BE-C4B6-1477-6E269A6486D8}"/>
              </a:ext>
            </a:extLst>
          </p:cNvPr>
          <p:cNvSpPr/>
          <p:nvPr/>
        </p:nvSpPr>
        <p:spPr bwMode="auto">
          <a:xfrm>
            <a:off x="1348571" y="3071748"/>
            <a:ext cx="4438095" cy="33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2D4B0F-357A-28FF-C19C-C93FC9BD346C}"/>
              </a:ext>
            </a:extLst>
          </p:cNvPr>
          <p:cNvSpPr/>
          <p:nvPr/>
        </p:nvSpPr>
        <p:spPr bwMode="auto">
          <a:xfrm>
            <a:off x="1339047" y="3452204"/>
            <a:ext cx="2668721" cy="54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04D022-A7C0-E485-098C-9D59D682519A}"/>
              </a:ext>
            </a:extLst>
          </p:cNvPr>
          <p:cNvSpPr/>
          <p:nvPr/>
        </p:nvSpPr>
        <p:spPr bwMode="auto">
          <a:xfrm>
            <a:off x="1377142" y="4322052"/>
            <a:ext cx="2104761" cy="27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B15EE1-6ED6-3140-95FF-F19E3037CC23}"/>
              </a:ext>
            </a:extLst>
          </p:cNvPr>
          <p:cNvSpPr/>
          <p:nvPr/>
        </p:nvSpPr>
        <p:spPr bwMode="auto">
          <a:xfrm>
            <a:off x="1377142" y="4875622"/>
            <a:ext cx="3704761" cy="34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D9D4E0-3714-3A4E-FBBD-363A31CC0EBA}"/>
              </a:ext>
            </a:extLst>
          </p:cNvPr>
          <p:cNvSpPr/>
          <p:nvPr/>
        </p:nvSpPr>
        <p:spPr bwMode="auto">
          <a:xfrm>
            <a:off x="4018856" y="3580393"/>
            <a:ext cx="4438095" cy="54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9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C8CE1-0F6B-9439-0011-D81481AB8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0E3FF8-4037-98F2-3A3F-B95628301E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80" y="1873467"/>
            <a:ext cx="10800000" cy="4009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5405F-90B0-37A8-3E54-24B519B5C64B}"/>
              </a:ext>
            </a:extLst>
          </p:cNvPr>
          <p:cNvSpPr/>
          <p:nvPr/>
        </p:nvSpPr>
        <p:spPr bwMode="auto">
          <a:xfrm>
            <a:off x="10554351" y="1997570"/>
            <a:ext cx="333333" cy="29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A0C81-DE78-EB77-04CA-6FFB301A02F1}"/>
              </a:ext>
            </a:extLst>
          </p:cNvPr>
          <p:cNvSpPr/>
          <p:nvPr/>
        </p:nvSpPr>
        <p:spPr bwMode="auto">
          <a:xfrm>
            <a:off x="10592446" y="4746947"/>
            <a:ext cx="276190" cy="29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6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FD17D-78CA-2FB8-7834-3292508BD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C7B99-E5EF-5060-56AF-DB8927C633D1}"/>
              </a:ext>
            </a:extLst>
          </p:cNvPr>
          <p:cNvSpPr/>
          <p:nvPr/>
        </p:nvSpPr>
        <p:spPr bwMode="auto">
          <a:xfrm>
            <a:off x="681904" y="1162738"/>
            <a:ext cx="6133333" cy="31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A9586-3D17-1F2B-2F0A-570578A414BB}"/>
              </a:ext>
            </a:extLst>
          </p:cNvPr>
          <p:cNvSpPr/>
          <p:nvPr/>
        </p:nvSpPr>
        <p:spPr bwMode="auto">
          <a:xfrm>
            <a:off x="681905" y="1820785"/>
            <a:ext cx="2461768" cy="30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C43692-DF4B-2AB9-BDDA-58970509283B}"/>
              </a:ext>
            </a:extLst>
          </p:cNvPr>
          <p:cNvSpPr/>
          <p:nvPr/>
        </p:nvSpPr>
        <p:spPr bwMode="auto">
          <a:xfrm>
            <a:off x="681904" y="2478832"/>
            <a:ext cx="3829920" cy="33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2D0015-B213-0C13-FC8D-BE4D0E8EAEF8}"/>
              </a:ext>
            </a:extLst>
          </p:cNvPr>
          <p:cNvSpPr/>
          <p:nvPr/>
        </p:nvSpPr>
        <p:spPr bwMode="auto">
          <a:xfrm>
            <a:off x="681904" y="3155952"/>
            <a:ext cx="2536784" cy="309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2DFE2C-035B-4A1D-E813-1E37BCDB7AC4}"/>
              </a:ext>
            </a:extLst>
          </p:cNvPr>
          <p:cNvSpPr/>
          <p:nvPr/>
        </p:nvSpPr>
        <p:spPr bwMode="auto">
          <a:xfrm>
            <a:off x="681904" y="3794926"/>
            <a:ext cx="1790476" cy="34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DA9586-3D17-1F2B-2F0A-570578A414BB}"/>
              </a:ext>
            </a:extLst>
          </p:cNvPr>
          <p:cNvSpPr/>
          <p:nvPr/>
        </p:nvSpPr>
        <p:spPr bwMode="auto">
          <a:xfrm>
            <a:off x="3181768" y="1862704"/>
            <a:ext cx="2461768" cy="30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DA9586-3D17-1F2B-2F0A-570578A414BB}"/>
              </a:ext>
            </a:extLst>
          </p:cNvPr>
          <p:cNvSpPr/>
          <p:nvPr/>
        </p:nvSpPr>
        <p:spPr bwMode="auto">
          <a:xfrm>
            <a:off x="4565159" y="2451315"/>
            <a:ext cx="2461768" cy="361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2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05CB1-8FB4-2970-5F83-643C76DCF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40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44C63-B705-C2CA-E5AC-2A58AF43C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4FA98-D5D7-B8EB-AB49-B1CF295A70FA}"/>
              </a:ext>
            </a:extLst>
          </p:cNvPr>
          <p:cNvSpPr/>
          <p:nvPr/>
        </p:nvSpPr>
        <p:spPr bwMode="auto">
          <a:xfrm>
            <a:off x="681904" y="2383916"/>
            <a:ext cx="8078392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407785-61E9-39F8-EF8E-FD43330230BC}"/>
              </a:ext>
            </a:extLst>
          </p:cNvPr>
          <p:cNvSpPr/>
          <p:nvPr/>
        </p:nvSpPr>
        <p:spPr bwMode="auto">
          <a:xfrm>
            <a:off x="681904" y="2965855"/>
            <a:ext cx="6742857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952875-B51C-EA71-AD29-F7C9A80C1E42}"/>
              </a:ext>
            </a:extLst>
          </p:cNvPr>
          <p:cNvSpPr/>
          <p:nvPr/>
        </p:nvSpPr>
        <p:spPr bwMode="auto">
          <a:xfrm>
            <a:off x="681904" y="3557334"/>
            <a:ext cx="2780952" cy="32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FC4D24-2DE0-357C-B7EC-793C455FD475}"/>
              </a:ext>
            </a:extLst>
          </p:cNvPr>
          <p:cNvSpPr/>
          <p:nvPr/>
        </p:nvSpPr>
        <p:spPr bwMode="auto">
          <a:xfrm>
            <a:off x="681904" y="4139273"/>
            <a:ext cx="8798472" cy="43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73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3CDC8-BFF2-7902-026F-CD44C26CE5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EDE48-FF2C-F00A-0BC4-0C34102C3BB5}"/>
              </a:ext>
            </a:extLst>
          </p:cNvPr>
          <p:cNvSpPr/>
          <p:nvPr/>
        </p:nvSpPr>
        <p:spPr bwMode="auto">
          <a:xfrm>
            <a:off x="681904" y="1124636"/>
            <a:ext cx="7123808" cy="36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F29978-70C7-830C-49D0-A4D38E707572}"/>
              </a:ext>
            </a:extLst>
          </p:cNvPr>
          <p:cNvSpPr/>
          <p:nvPr/>
        </p:nvSpPr>
        <p:spPr bwMode="auto">
          <a:xfrm>
            <a:off x="681904" y="1697021"/>
            <a:ext cx="9904761" cy="35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46D509-C5DD-506A-877F-7BB921A4022E}"/>
              </a:ext>
            </a:extLst>
          </p:cNvPr>
          <p:cNvSpPr/>
          <p:nvPr/>
        </p:nvSpPr>
        <p:spPr bwMode="auto">
          <a:xfrm>
            <a:off x="681904" y="2278947"/>
            <a:ext cx="8380952" cy="36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C6E989-3280-417A-C33C-54293FE55D05}"/>
              </a:ext>
            </a:extLst>
          </p:cNvPr>
          <p:cNvSpPr/>
          <p:nvPr/>
        </p:nvSpPr>
        <p:spPr bwMode="auto">
          <a:xfrm>
            <a:off x="681904" y="2870412"/>
            <a:ext cx="7123809" cy="333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F6E168-ED66-83B3-B424-F29F2AF4567A}"/>
              </a:ext>
            </a:extLst>
          </p:cNvPr>
          <p:cNvSpPr/>
          <p:nvPr/>
        </p:nvSpPr>
        <p:spPr bwMode="auto">
          <a:xfrm>
            <a:off x="681904" y="3471021"/>
            <a:ext cx="10454656" cy="39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58DA68-F6D1-82F9-0DFC-0154AD16AB5F}"/>
              </a:ext>
            </a:extLst>
          </p:cNvPr>
          <p:cNvSpPr/>
          <p:nvPr/>
        </p:nvSpPr>
        <p:spPr bwMode="auto">
          <a:xfrm>
            <a:off x="681904" y="4043802"/>
            <a:ext cx="8190476" cy="333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9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F1A98-1534-0D77-88C0-ACA323521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0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557A0-4BC5-A5A7-4B3A-DB8C18C6B831}"/>
              </a:ext>
            </a:extLst>
          </p:cNvPr>
          <p:cNvSpPr/>
          <p:nvPr/>
        </p:nvSpPr>
        <p:spPr bwMode="auto">
          <a:xfrm>
            <a:off x="1274131" y="4246635"/>
            <a:ext cx="5469942" cy="28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B824D-BEA5-99C9-6959-2E62601615E9}"/>
              </a:ext>
            </a:extLst>
          </p:cNvPr>
          <p:cNvSpPr/>
          <p:nvPr/>
        </p:nvSpPr>
        <p:spPr bwMode="auto">
          <a:xfrm>
            <a:off x="1299318" y="4775615"/>
            <a:ext cx="2539330" cy="277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7BF81B-9711-A2D0-6583-7E4B8EADF1E0}"/>
              </a:ext>
            </a:extLst>
          </p:cNvPr>
          <p:cNvSpPr/>
          <p:nvPr/>
        </p:nvSpPr>
        <p:spPr bwMode="auto">
          <a:xfrm>
            <a:off x="1280268" y="5271008"/>
            <a:ext cx="1628330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042581-89F5-D837-B95D-E18BA993C3C9}"/>
              </a:ext>
            </a:extLst>
          </p:cNvPr>
          <p:cNvSpPr/>
          <p:nvPr/>
        </p:nvSpPr>
        <p:spPr bwMode="auto">
          <a:xfrm>
            <a:off x="1299318" y="5808384"/>
            <a:ext cx="2090583" cy="26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B4E6CD-E835-D379-99E4-DCFBC91796D6}"/>
              </a:ext>
            </a:extLst>
          </p:cNvPr>
          <p:cNvSpPr/>
          <p:nvPr/>
        </p:nvSpPr>
        <p:spPr bwMode="auto">
          <a:xfrm>
            <a:off x="1282527" y="6312174"/>
            <a:ext cx="1626072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3F27CA-16DA-345B-E95B-E0E6096FB9AB}"/>
              </a:ext>
            </a:extLst>
          </p:cNvPr>
          <p:cNvSpPr/>
          <p:nvPr/>
        </p:nvSpPr>
        <p:spPr bwMode="auto">
          <a:xfrm>
            <a:off x="2908598" y="5271008"/>
            <a:ext cx="2539330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304F5D-8D42-B2E5-EC16-6C1A960FE577}"/>
              </a:ext>
            </a:extLst>
          </p:cNvPr>
          <p:cNvSpPr/>
          <p:nvPr/>
        </p:nvSpPr>
        <p:spPr bwMode="auto">
          <a:xfrm>
            <a:off x="5480486" y="5271008"/>
            <a:ext cx="2539330" cy="33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AF6034-7D57-B631-78C4-CF92261AF7AF}"/>
              </a:ext>
            </a:extLst>
          </p:cNvPr>
          <p:cNvSpPr/>
          <p:nvPr/>
        </p:nvSpPr>
        <p:spPr bwMode="auto">
          <a:xfrm>
            <a:off x="6816080" y="4229842"/>
            <a:ext cx="2808312" cy="32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FAE7D4-66C1-7B63-919A-28C8305A0901}"/>
              </a:ext>
            </a:extLst>
          </p:cNvPr>
          <p:cNvSpPr/>
          <p:nvPr/>
        </p:nvSpPr>
        <p:spPr bwMode="auto">
          <a:xfrm>
            <a:off x="3886346" y="4775615"/>
            <a:ext cx="2641702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AC56E3-5AC9-C628-546F-246E31B12C1D}"/>
              </a:ext>
            </a:extLst>
          </p:cNvPr>
          <p:cNvSpPr/>
          <p:nvPr/>
        </p:nvSpPr>
        <p:spPr bwMode="auto">
          <a:xfrm>
            <a:off x="6566246" y="4758257"/>
            <a:ext cx="2808312" cy="32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87BAB9-05D9-B55D-5D05-0B7D376419B4}"/>
              </a:ext>
            </a:extLst>
          </p:cNvPr>
          <p:cNvSpPr/>
          <p:nvPr/>
        </p:nvSpPr>
        <p:spPr bwMode="auto">
          <a:xfrm>
            <a:off x="2997037" y="6305122"/>
            <a:ext cx="3747036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5A7CA9DB-D7F8-5FA1-0225-804301E8C6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68"/>
          <a:stretch/>
        </p:blipFill>
        <p:spPr>
          <a:xfrm>
            <a:off x="9297777" y="4578472"/>
            <a:ext cx="2767188" cy="227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0B474A6-E71E-704F-412E-862A6DC8A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558" y="4981748"/>
            <a:ext cx="2233294" cy="162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4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CA9DB-D7F8-5FA1-0225-804301E8C6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48C06-92B1-9B76-F16A-DF215BFC7749}"/>
              </a:ext>
            </a:extLst>
          </p:cNvPr>
          <p:cNvSpPr/>
          <p:nvPr/>
        </p:nvSpPr>
        <p:spPr bwMode="auto">
          <a:xfrm>
            <a:off x="681904" y="1086553"/>
            <a:ext cx="4152380" cy="33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F110C-6D04-07BE-E8FA-8F4DE0DD94DC}"/>
              </a:ext>
            </a:extLst>
          </p:cNvPr>
          <p:cNvSpPr/>
          <p:nvPr/>
        </p:nvSpPr>
        <p:spPr bwMode="auto">
          <a:xfrm>
            <a:off x="681904" y="1678414"/>
            <a:ext cx="4390476" cy="32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945EA-324D-0FC8-3784-4DA38B190E7A}"/>
              </a:ext>
            </a:extLst>
          </p:cNvPr>
          <p:cNvSpPr/>
          <p:nvPr/>
        </p:nvSpPr>
        <p:spPr bwMode="auto">
          <a:xfrm>
            <a:off x="681905" y="2270275"/>
            <a:ext cx="2101728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BCBCD5-C9C4-20CA-29A0-4DA90F784511}"/>
              </a:ext>
            </a:extLst>
          </p:cNvPr>
          <p:cNvSpPr/>
          <p:nvPr/>
        </p:nvSpPr>
        <p:spPr bwMode="auto">
          <a:xfrm>
            <a:off x="681904" y="2843044"/>
            <a:ext cx="4477992" cy="8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2F6F14-EE98-D192-976A-7F25EB577066}"/>
              </a:ext>
            </a:extLst>
          </p:cNvPr>
          <p:cNvSpPr/>
          <p:nvPr/>
        </p:nvSpPr>
        <p:spPr bwMode="auto">
          <a:xfrm>
            <a:off x="681903" y="3789041"/>
            <a:ext cx="4477991" cy="886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B474A6-E71E-704F-412E-862A6DC8A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622" y="1612318"/>
            <a:ext cx="3628778" cy="264144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2945EA-324D-0FC8-3784-4DA38B190E7A}"/>
              </a:ext>
            </a:extLst>
          </p:cNvPr>
          <p:cNvSpPr/>
          <p:nvPr/>
        </p:nvSpPr>
        <p:spPr bwMode="auto">
          <a:xfrm>
            <a:off x="2833592" y="2299379"/>
            <a:ext cx="2101728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1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36D51-91ED-CA99-C880-16056CD550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4E85A-86E6-FD7B-85AD-FEDFB47880F0}"/>
              </a:ext>
            </a:extLst>
          </p:cNvPr>
          <p:cNvSpPr/>
          <p:nvPr/>
        </p:nvSpPr>
        <p:spPr bwMode="auto">
          <a:xfrm>
            <a:off x="681904" y="1220001"/>
            <a:ext cx="8294416" cy="36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7C228D-4E9F-2D8F-FC53-6CF0136463B5}"/>
              </a:ext>
            </a:extLst>
          </p:cNvPr>
          <p:cNvSpPr/>
          <p:nvPr/>
        </p:nvSpPr>
        <p:spPr bwMode="auto">
          <a:xfrm>
            <a:off x="681905" y="1935389"/>
            <a:ext cx="4405983" cy="36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DD933B-7A07-CC22-2DB4-C2F5F0EA616E}"/>
              </a:ext>
            </a:extLst>
          </p:cNvPr>
          <p:cNvSpPr/>
          <p:nvPr/>
        </p:nvSpPr>
        <p:spPr bwMode="auto">
          <a:xfrm>
            <a:off x="681904" y="2765239"/>
            <a:ext cx="1813696" cy="36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EE2007-66FE-ACEF-92BC-BFBCE70622AA}"/>
              </a:ext>
            </a:extLst>
          </p:cNvPr>
          <p:cNvSpPr/>
          <p:nvPr/>
        </p:nvSpPr>
        <p:spPr bwMode="auto">
          <a:xfrm>
            <a:off x="479376" y="3671397"/>
            <a:ext cx="5616624" cy="87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9324E00-5EE8-D068-07DF-1BE655683914}"/>
              </a:ext>
            </a:extLst>
          </p:cNvPr>
          <p:cNvSpPr/>
          <p:nvPr/>
        </p:nvSpPr>
        <p:spPr bwMode="auto">
          <a:xfrm>
            <a:off x="681904" y="4863711"/>
            <a:ext cx="3171428" cy="343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F3981D5-EC51-59EA-39D2-E94C981BF68B}"/>
              </a:ext>
            </a:extLst>
          </p:cNvPr>
          <p:cNvSpPr/>
          <p:nvPr/>
        </p:nvSpPr>
        <p:spPr bwMode="auto">
          <a:xfrm>
            <a:off x="479376" y="5569561"/>
            <a:ext cx="4250147" cy="354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1D1BED-1ABA-14E4-88B9-2ABF35F87DC2}"/>
              </a:ext>
            </a:extLst>
          </p:cNvPr>
          <p:cNvSpPr/>
          <p:nvPr/>
        </p:nvSpPr>
        <p:spPr bwMode="auto">
          <a:xfrm>
            <a:off x="5125983" y="1935783"/>
            <a:ext cx="4405983" cy="36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0CFC1E8-3082-9C9E-1EE3-0BFD928B2092}"/>
              </a:ext>
            </a:extLst>
          </p:cNvPr>
          <p:cNvSpPr/>
          <p:nvPr/>
        </p:nvSpPr>
        <p:spPr bwMode="auto">
          <a:xfrm>
            <a:off x="2533694" y="2765239"/>
            <a:ext cx="2986241" cy="36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82B87EF-C3B9-D28D-FB23-83F7ECD4E06B}"/>
              </a:ext>
            </a:extLst>
          </p:cNvPr>
          <p:cNvSpPr/>
          <p:nvPr/>
        </p:nvSpPr>
        <p:spPr bwMode="auto">
          <a:xfrm>
            <a:off x="5604244" y="2555391"/>
            <a:ext cx="1859907" cy="72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42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5" grpId="0" animBg="1"/>
      <p:bldP spid="26" grpId="0" animBg="1"/>
      <p:bldP spid="28" grpId="0" animBg="1"/>
      <p:bldP spid="2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8AA7F-4DB0-EAF3-AAA3-B12C31429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46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60B5E-CCB1-31E7-6693-22B702C2E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2B8045E-0A55-D1AB-B562-1A76B1C262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7128"/>
          <a:stretch/>
        </p:blipFill>
        <p:spPr>
          <a:xfrm>
            <a:off x="1487488" y="2924944"/>
            <a:ext cx="2855612" cy="346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0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146A8-F664-3E8D-5E4F-2CF3FAC2E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41C97-BDB2-B689-3E42-FBE63526ABD2}"/>
              </a:ext>
            </a:extLst>
          </p:cNvPr>
          <p:cNvSpPr/>
          <p:nvPr/>
        </p:nvSpPr>
        <p:spPr bwMode="auto">
          <a:xfrm>
            <a:off x="681904" y="1105403"/>
            <a:ext cx="8133333" cy="33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92195-5133-A185-C5E6-E9FCD043CB7D}"/>
              </a:ext>
            </a:extLst>
          </p:cNvPr>
          <p:cNvSpPr/>
          <p:nvPr/>
        </p:nvSpPr>
        <p:spPr bwMode="auto">
          <a:xfrm>
            <a:off x="653329" y="1686662"/>
            <a:ext cx="6428571" cy="33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4BA07F-7A77-B5B7-FF41-073D2EF4807A}"/>
              </a:ext>
            </a:extLst>
          </p:cNvPr>
          <p:cNvSpPr/>
          <p:nvPr/>
        </p:nvSpPr>
        <p:spPr bwMode="auto">
          <a:xfrm>
            <a:off x="551385" y="2468023"/>
            <a:ext cx="4320480" cy="4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665651-E55A-EF86-F9E3-3EC5779AD8ED}"/>
              </a:ext>
            </a:extLst>
          </p:cNvPr>
          <p:cNvSpPr/>
          <p:nvPr/>
        </p:nvSpPr>
        <p:spPr bwMode="auto">
          <a:xfrm>
            <a:off x="653329" y="3297030"/>
            <a:ext cx="3428575" cy="6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FC2768-0D49-ED72-5E73-AA1FF9E0660C}"/>
              </a:ext>
            </a:extLst>
          </p:cNvPr>
          <p:cNvSpPr/>
          <p:nvPr/>
        </p:nvSpPr>
        <p:spPr bwMode="auto">
          <a:xfrm>
            <a:off x="491429" y="4149080"/>
            <a:ext cx="2652244" cy="4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19D81D-62E5-0064-14B8-47FD5F674D5B}"/>
              </a:ext>
            </a:extLst>
          </p:cNvPr>
          <p:cNvSpPr/>
          <p:nvPr/>
        </p:nvSpPr>
        <p:spPr bwMode="auto">
          <a:xfrm>
            <a:off x="551384" y="4802582"/>
            <a:ext cx="10225135" cy="44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CC6901B-48E2-CFF1-E5AE-305401BC22C6}"/>
              </a:ext>
            </a:extLst>
          </p:cNvPr>
          <p:cNvSpPr/>
          <p:nvPr/>
        </p:nvSpPr>
        <p:spPr bwMode="auto">
          <a:xfrm>
            <a:off x="7081900" y="1734305"/>
            <a:ext cx="1767270" cy="33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9CC5528-7AF1-AFB8-E1BF-CB6997780263}"/>
              </a:ext>
            </a:extLst>
          </p:cNvPr>
          <p:cNvSpPr/>
          <p:nvPr/>
        </p:nvSpPr>
        <p:spPr bwMode="auto">
          <a:xfrm>
            <a:off x="4938536" y="2301268"/>
            <a:ext cx="2525616" cy="73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B13D21E-8A7A-DD14-21AD-5E725D936940}"/>
              </a:ext>
            </a:extLst>
          </p:cNvPr>
          <p:cNvSpPr/>
          <p:nvPr/>
        </p:nvSpPr>
        <p:spPr bwMode="auto">
          <a:xfrm>
            <a:off x="3192112" y="4157638"/>
            <a:ext cx="4320479" cy="4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>
            <a:extLst>
              <a:ext uri="{FF2B5EF4-FFF2-40B4-BE49-F238E27FC236}">
                <a16:creationId xmlns:a16="http://schemas.microsoft.com/office/drawing/2014/main" id="{CE03E7AF-F629-32B0-BEEB-ED55F6E8E7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53" r="66302"/>
          <a:stretch/>
        </p:blipFill>
        <p:spPr>
          <a:xfrm>
            <a:off x="7531591" y="2284820"/>
            <a:ext cx="2639858" cy="246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5E1C7703-FE93-1E88-AE73-EEC345624E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7128"/>
          <a:stretch/>
        </p:blipFill>
        <p:spPr>
          <a:xfrm>
            <a:off x="8104147" y="2284819"/>
            <a:ext cx="1972508" cy="239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3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4" grpId="0" animBg="1"/>
      <p:bldP spid="16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EB721-4B3C-ACAF-169D-28EE22FEA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0EAF5-1A30-A56C-1A2D-ECB79D369429}"/>
              </a:ext>
            </a:extLst>
          </p:cNvPr>
          <p:cNvSpPr/>
          <p:nvPr/>
        </p:nvSpPr>
        <p:spPr bwMode="auto">
          <a:xfrm>
            <a:off x="10586666" y="1811062"/>
            <a:ext cx="266666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4B7666-51F8-88FD-B5AB-FB783D28F4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708" y="3258895"/>
            <a:ext cx="2138584" cy="258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051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E9F8B-1D95-BCBF-9D80-AE9F4C0A1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0215A-1B02-50AB-10E6-6B74A935798F}"/>
              </a:ext>
            </a:extLst>
          </p:cNvPr>
          <p:cNvSpPr/>
          <p:nvPr/>
        </p:nvSpPr>
        <p:spPr bwMode="auto">
          <a:xfrm>
            <a:off x="681904" y="1133989"/>
            <a:ext cx="2942857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4DB8C8-A6A5-6A45-70C8-F586F5A33FDF}"/>
              </a:ext>
            </a:extLst>
          </p:cNvPr>
          <p:cNvSpPr/>
          <p:nvPr/>
        </p:nvSpPr>
        <p:spPr bwMode="auto">
          <a:xfrm>
            <a:off x="681904" y="1724776"/>
            <a:ext cx="2173736" cy="31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95269E-25AF-4D35-60CF-857CD7354C60}"/>
              </a:ext>
            </a:extLst>
          </p:cNvPr>
          <p:cNvSpPr/>
          <p:nvPr/>
        </p:nvSpPr>
        <p:spPr bwMode="auto">
          <a:xfrm>
            <a:off x="681904" y="2286976"/>
            <a:ext cx="8708984" cy="4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6F5307-7B57-18BF-A0EF-C4CB429A286D}"/>
              </a:ext>
            </a:extLst>
          </p:cNvPr>
          <p:cNvSpPr/>
          <p:nvPr/>
        </p:nvSpPr>
        <p:spPr bwMode="auto">
          <a:xfrm>
            <a:off x="3215238" y="2906349"/>
            <a:ext cx="2180952" cy="6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40BA51-04DC-300B-F617-2375BC7B8E4D}"/>
              </a:ext>
            </a:extLst>
          </p:cNvPr>
          <p:cNvSpPr/>
          <p:nvPr/>
        </p:nvSpPr>
        <p:spPr bwMode="auto">
          <a:xfrm>
            <a:off x="551385" y="3887817"/>
            <a:ext cx="3270807" cy="6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E0B3F0-E15F-31F0-BAFD-C96F8367D581}"/>
              </a:ext>
            </a:extLst>
          </p:cNvPr>
          <p:cNvSpPr/>
          <p:nvPr/>
        </p:nvSpPr>
        <p:spPr bwMode="auto">
          <a:xfrm>
            <a:off x="681904" y="4831170"/>
            <a:ext cx="8695238" cy="4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DB8C8-A6A5-6A45-70C8-F586F5A33FDF}"/>
              </a:ext>
            </a:extLst>
          </p:cNvPr>
          <p:cNvSpPr/>
          <p:nvPr/>
        </p:nvSpPr>
        <p:spPr bwMode="auto">
          <a:xfrm>
            <a:off x="2893736" y="1705718"/>
            <a:ext cx="3994352" cy="31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95269E-25AF-4D35-60CF-857CD7354C60}"/>
              </a:ext>
            </a:extLst>
          </p:cNvPr>
          <p:cNvSpPr/>
          <p:nvPr/>
        </p:nvSpPr>
        <p:spPr bwMode="auto">
          <a:xfrm>
            <a:off x="6926184" y="1683586"/>
            <a:ext cx="3505550" cy="4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2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  <p:bldP spid="14" grpId="0" animBg="1"/>
      <p:bldP spid="9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92675-4B87-509B-4263-79EE550A3F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C90E4D-BDE7-B314-42E5-5B1E5BA37574}"/>
              </a:ext>
            </a:extLst>
          </p:cNvPr>
          <p:cNvSpPr/>
          <p:nvPr/>
        </p:nvSpPr>
        <p:spPr bwMode="auto">
          <a:xfrm>
            <a:off x="681904" y="1162499"/>
            <a:ext cx="1419047" cy="2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CD418D9-59AB-FB2C-61F2-12421FE178DA}"/>
              </a:ext>
            </a:extLst>
          </p:cNvPr>
          <p:cNvSpPr/>
          <p:nvPr/>
        </p:nvSpPr>
        <p:spPr bwMode="auto">
          <a:xfrm>
            <a:off x="681904" y="1705424"/>
            <a:ext cx="8726464" cy="37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5949C44-E15B-A31A-BEB9-3374C6D576CA}"/>
              </a:ext>
            </a:extLst>
          </p:cNvPr>
          <p:cNvSpPr/>
          <p:nvPr/>
        </p:nvSpPr>
        <p:spPr bwMode="auto">
          <a:xfrm>
            <a:off x="720000" y="2295973"/>
            <a:ext cx="7286304" cy="73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12243B1-4A5E-844B-E64C-0671748F5238}"/>
              </a:ext>
            </a:extLst>
          </p:cNvPr>
          <p:cNvSpPr/>
          <p:nvPr/>
        </p:nvSpPr>
        <p:spPr bwMode="auto">
          <a:xfrm>
            <a:off x="681904" y="3248473"/>
            <a:ext cx="10094616" cy="82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56255FEE-1E3F-3133-B273-099F220E2860}"/>
              </a:ext>
            </a:extLst>
          </p:cNvPr>
          <p:cNvSpPr/>
          <p:nvPr/>
        </p:nvSpPr>
        <p:spPr bwMode="auto">
          <a:xfrm>
            <a:off x="681904" y="5820218"/>
            <a:ext cx="10094616" cy="48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2243B1-4A5E-844B-E64C-0671748F5238}"/>
              </a:ext>
            </a:extLst>
          </p:cNvPr>
          <p:cNvSpPr/>
          <p:nvPr/>
        </p:nvSpPr>
        <p:spPr bwMode="auto">
          <a:xfrm>
            <a:off x="551384" y="4165533"/>
            <a:ext cx="10369152" cy="55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2243B1-4A5E-844B-E64C-0671748F5238}"/>
              </a:ext>
            </a:extLst>
          </p:cNvPr>
          <p:cNvSpPr/>
          <p:nvPr/>
        </p:nvSpPr>
        <p:spPr bwMode="auto">
          <a:xfrm>
            <a:off x="555232" y="4803708"/>
            <a:ext cx="10369152" cy="78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60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5" grpId="0" animBg="1"/>
      <p:bldP spid="40" grpId="0" animBg="1"/>
      <p:bldP spid="5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C4AC6-BF47-DD00-5117-8E8A359AB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2AF83-F092-5621-489D-51A5AEE64951}"/>
              </a:ext>
            </a:extLst>
          </p:cNvPr>
          <p:cNvSpPr/>
          <p:nvPr/>
        </p:nvSpPr>
        <p:spPr bwMode="auto">
          <a:xfrm>
            <a:off x="10577142" y="1182183"/>
            <a:ext cx="285714" cy="30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871AEA-6E90-4D3D-C1F3-E685EE3B47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676302"/>
            <a:ext cx="4160114" cy="2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2BD0553-1A1A-C43C-223D-BB6EDAD3984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9004"/>
            <a:ext cx="10800000" cy="2139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66860-8090-4518-9158-CC2D0716F45A}"/>
              </a:ext>
            </a:extLst>
          </p:cNvPr>
          <p:cNvSpPr/>
          <p:nvPr/>
        </p:nvSpPr>
        <p:spPr bwMode="auto">
          <a:xfrm>
            <a:off x="10586666" y="5467611"/>
            <a:ext cx="266666" cy="29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4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EB2A5-E68A-C84B-6F7C-6945AD484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1EECD-BCE2-5EFE-31EF-E35F2920C295}"/>
              </a:ext>
            </a:extLst>
          </p:cNvPr>
          <p:cNvSpPr/>
          <p:nvPr/>
        </p:nvSpPr>
        <p:spPr bwMode="auto">
          <a:xfrm>
            <a:off x="10586666" y="2582258"/>
            <a:ext cx="266666" cy="28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9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840AF-ACF1-BA28-1812-2039DF2D3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B30F44-4C2E-647A-7CCC-30D1075E3668}"/>
              </a:ext>
            </a:extLst>
          </p:cNvPr>
          <p:cNvSpPr/>
          <p:nvPr/>
        </p:nvSpPr>
        <p:spPr bwMode="auto">
          <a:xfrm>
            <a:off x="10567619" y="1860502"/>
            <a:ext cx="295238" cy="28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D81700-2BF9-E8D7-DE17-4235BD36AF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35617"/>
            <a:ext cx="10800000" cy="191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424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1FC51-CE46-39AD-8141-B15B761A68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304BE-4D16-AC2C-DE28-112A2433C5B8}"/>
              </a:ext>
            </a:extLst>
          </p:cNvPr>
          <p:cNvSpPr/>
          <p:nvPr/>
        </p:nvSpPr>
        <p:spPr bwMode="auto">
          <a:xfrm>
            <a:off x="10586666" y="2534617"/>
            <a:ext cx="276190" cy="28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0FCEE7-CEBB-CF4D-AE57-3801730388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642" y="3645024"/>
            <a:ext cx="2850716" cy="286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96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A7D60-8954-7954-FBCB-4E0F8F520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68" y="908720"/>
            <a:ext cx="9841088" cy="4255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E318C-2C85-AA14-B151-2F4F13A8CD45}"/>
              </a:ext>
            </a:extLst>
          </p:cNvPr>
          <p:cNvSpPr/>
          <p:nvPr/>
        </p:nvSpPr>
        <p:spPr bwMode="auto">
          <a:xfrm>
            <a:off x="9768408" y="4077072"/>
            <a:ext cx="36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590CCA-E6D3-1B9F-D4B4-3DC6F7459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13"/>
          <a:stretch/>
        </p:blipFill>
        <p:spPr>
          <a:xfrm>
            <a:off x="9948428" y="4262944"/>
            <a:ext cx="1737174" cy="243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379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7E6E7-9276-5EC1-761F-3828A8C94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3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0710E-4013-21E7-E377-B2BE90564402}"/>
              </a:ext>
            </a:extLst>
          </p:cNvPr>
          <p:cNvSpPr/>
          <p:nvPr/>
        </p:nvSpPr>
        <p:spPr bwMode="auto">
          <a:xfrm>
            <a:off x="8101704" y="5745796"/>
            <a:ext cx="221522" cy="22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17CCD4-9D30-8ED5-002B-4DC4E7D091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563373"/>
            <a:ext cx="2524836" cy="2577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073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2023-10-17T14:30:52Z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