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6" r:id="rId8"/>
    <p:sldId id="378" r:id="rId9"/>
    <p:sldId id="380" r:id="rId10"/>
    <p:sldId id="381" r:id="rId11"/>
    <p:sldId id="393" r:id="rId12"/>
    <p:sldId id="385" r:id="rId13"/>
    <p:sldId id="389" r:id="rId14"/>
    <p:sldId id="38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18.bin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bin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2.bin"/><Relationship Id="rId9" Type="http://schemas.openxmlformats.org/officeDocument/2006/relationships/image" Target="../media/image30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2" name="yt_shape_12792"/>
          <p:cNvSpPr txBox="1"/>
          <p:nvPr/>
        </p:nvSpPr>
        <p:spPr>
          <a:xfrm>
            <a:off x="540000" y="232658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91" name="yt_image_127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65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4" name="yt_shape_12794"/>
          <p:cNvSpPr txBox="1"/>
          <p:nvPr/>
        </p:nvSpPr>
        <p:spPr>
          <a:xfrm>
            <a:off x="540000" y="3024165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切线的判定：过半径外端且垂直于这条半径的直线是圆的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切线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795" name="yt_shape_12795"/>
          <p:cNvSpPr txBox="1"/>
          <p:nvPr/>
        </p:nvSpPr>
        <p:spPr>
          <a:xfrm>
            <a:off x="540119" y="35034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和三角形三边都相切的圆叫三角形的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内切圆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这个圆的圆心，又叫三角形的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内心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796" name="yt_shape_12796"/>
          <p:cNvSpPr txBox="1"/>
          <p:nvPr/>
        </p:nvSpPr>
        <p:spPr>
          <a:xfrm>
            <a:off x="540000" y="4462903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三角形的内心是三角形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三条角平分线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E6D2B0-1127-C4D3-1B06-0A359506E935}"/>
              </a:ext>
            </a:extLst>
          </p:cNvPr>
          <p:cNvSpPr txBox="1"/>
          <p:nvPr/>
        </p:nvSpPr>
        <p:spPr>
          <a:xfrm>
            <a:off x="8603389" y="297735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切线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473452-6974-16F6-4ED5-E4A69AD0C54B}"/>
              </a:ext>
            </a:extLst>
          </p:cNvPr>
          <p:cNvSpPr txBox="1"/>
          <p:nvPr/>
        </p:nvSpPr>
        <p:spPr>
          <a:xfrm>
            <a:off x="5860308" y="345666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内切圆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8DC62F-3C15-8B7C-70C0-3814CBEF4ADF}"/>
              </a:ext>
            </a:extLst>
          </p:cNvPr>
          <p:cNvSpPr txBox="1"/>
          <p:nvPr/>
        </p:nvSpPr>
        <p:spPr>
          <a:xfrm>
            <a:off x="1059708" y="393215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内心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3B2B25-938F-864C-5DE7-6D4A0C56E4BE}"/>
              </a:ext>
            </a:extLst>
          </p:cNvPr>
          <p:cNvSpPr txBox="1"/>
          <p:nvPr/>
        </p:nvSpPr>
        <p:spPr>
          <a:xfrm>
            <a:off x="4031389" y="441609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三条角平分线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56" name="yt_shape_12856"/>
              <p:cNvSpPr txBox="1"/>
              <p:nvPr/>
            </p:nvSpPr>
            <p:spPr>
              <a:xfrm>
                <a:off x="540000" y="1099542"/>
                <a:ext cx="1505220" cy="1125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856" name="yt_shape_128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99542"/>
                <a:ext cx="1505220" cy="1125629"/>
              </a:xfrm>
              <a:prstGeom prst="rect">
                <a:avLst/>
              </a:prstGeom>
              <a:blipFill>
                <a:blip r:embed="rId2"/>
                <a:stretch>
                  <a:fillRect l="-12551" t="-4324" r="-10931" b="-5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4B0111-96C6-B598-DDD0-029659DB810E}"/>
              </a:ext>
            </a:extLst>
          </p:cNvPr>
          <p:cNvSpPr txBox="1"/>
          <p:nvPr/>
        </p:nvSpPr>
        <p:spPr>
          <a:xfrm>
            <a:off x="449989" y="1052736"/>
            <a:ext cx="619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D9E57E-4250-B864-79DC-CB4119ADA967}"/>
                  </a:ext>
                </a:extLst>
              </p:cNvPr>
              <p:cNvSpPr txBox="1"/>
              <p:nvPr/>
            </p:nvSpPr>
            <p:spPr>
              <a:xfrm>
                <a:off x="449989" y="1321475"/>
                <a:ext cx="21866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D9E57E-4250-B864-79DC-CB4119ADA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1475"/>
                <a:ext cx="2186686" cy="768490"/>
              </a:xfrm>
              <a:prstGeom prst="rect">
                <a:avLst/>
              </a:prstGeom>
              <a:blipFill>
                <a:blip r:embed="rId3"/>
                <a:stretch>
                  <a:fillRect l="-4457" r="-44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AF0EC3-9BFA-74CE-CF0B-69C5D22BF571}"/>
                  </a:ext>
                </a:extLst>
              </p:cNvPr>
              <p:cNvSpPr txBox="1"/>
              <p:nvPr/>
            </p:nvSpPr>
            <p:spPr>
              <a:xfrm>
                <a:off x="449989" y="1825531"/>
                <a:ext cx="288264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AF0EC3-9BFA-74CE-CF0B-69C5D22BF5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5531"/>
                <a:ext cx="2882647" cy="768490"/>
              </a:xfrm>
              <a:prstGeom prst="rect">
                <a:avLst/>
              </a:prstGeom>
              <a:blipFill>
                <a:blip r:embed="rId4"/>
                <a:stretch>
                  <a:fillRect l="-3383" r="-359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6892AE1-57FD-F0D5-A0D8-56D0F9676EFD}"/>
              </a:ext>
            </a:extLst>
          </p:cNvPr>
          <p:cNvSpPr txBox="1"/>
          <p:nvPr/>
        </p:nvSpPr>
        <p:spPr>
          <a:xfrm>
            <a:off x="449989" y="2420888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00C200-AB88-3448-A650-AFAFD52E337D}"/>
              </a:ext>
            </a:extLst>
          </p:cNvPr>
          <p:cNvSpPr txBox="1"/>
          <p:nvPr/>
        </p:nvSpPr>
        <p:spPr>
          <a:xfrm>
            <a:off x="449989" y="270892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342A131-4F1F-2359-6100-BAACEBFB8533}"/>
                  </a:ext>
                </a:extLst>
              </p:cNvPr>
              <p:cNvSpPr txBox="1"/>
              <p:nvPr/>
            </p:nvSpPr>
            <p:spPr>
              <a:xfrm>
                <a:off x="449989" y="2996952"/>
                <a:ext cx="2517204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342A131-4F1F-2359-6100-BAACEBFB85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96952"/>
                <a:ext cx="2517204" cy="772110"/>
              </a:xfrm>
              <a:prstGeom prst="rect">
                <a:avLst/>
              </a:prstGeom>
              <a:blipFill>
                <a:blip r:embed="rId5"/>
                <a:stretch>
                  <a:fillRect l="-3874" r="-38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28453EB-0C43-2A90-FD81-739126563E08}"/>
              </a:ext>
            </a:extLst>
          </p:cNvPr>
          <p:cNvSpPr txBox="1"/>
          <p:nvPr/>
        </p:nvSpPr>
        <p:spPr>
          <a:xfrm>
            <a:off x="449989" y="3675449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3BECBB8-67AE-FDB2-8996-4784C07FD44A}"/>
                  </a:ext>
                </a:extLst>
              </p:cNvPr>
              <p:cNvSpPr txBox="1"/>
              <p:nvPr/>
            </p:nvSpPr>
            <p:spPr>
              <a:xfrm>
                <a:off x="449989" y="4005064"/>
                <a:ext cx="1522159" cy="771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3BECBB8-67AE-FDB2-8996-4784C07FD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5064"/>
                <a:ext cx="1522159" cy="771538"/>
              </a:xfrm>
              <a:prstGeom prst="rect">
                <a:avLst/>
              </a:prstGeom>
              <a:blipFill>
                <a:blip r:embed="rId6"/>
                <a:stretch>
                  <a:fillRect l="-6400" r="-6000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2862458-904C-190C-7ED0-C705A8E38F3F}"/>
              </a:ext>
            </a:extLst>
          </p:cNvPr>
          <p:cNvSpPr txBox="1"/>
          <p:nvPr/>
        </p:nvSpPr>
        <p:spPr>
          <a:xfrm>
            <a:off x="449989" y="4581128"/>
            <a:ext cx="167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38BDE11-6F44-C481-EAEC-646F6714EA20}"/>
                  </a:ext>
                </a:extLst>
              </p:cNvPr>
              <p:cNvSpPr txBox="1"/>
              <p:nvPr/>
            </p:nvSpPr>
            <p:spPr>
              <a:xfrm>
                <a:off x="449989" y="4869160"/>
                <a:ext cx="1518603" cy="7328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38BDE11-6F44-C481-EAEC-646F6714EA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9160"/>
                <a:ext cx="1518603" cy="732866"/>
              </a:xfrm>
              <a:prstGeom prst="rect">
                <a:avLst/>
              </a:prstGeom>
              <a:blipFill>
                <a:blip r:embed="rId7"/>
                <a:stretch>
                  <a:fillRect l="-6426" r="-6024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2850">
                <a:extLst>
                  <a:ext uri="{FF2B5EF4-FFF2-40B4-BE49-F238E27FC236}">
                    <a16:creationId xmlns:a16="http://schemas.microsoft.com/office/drawing/2014/main" id="{79012B11-3EAE-5015-AA88-98D97EE1E456}"/>
                  </a:ext>
                </a:extLst>
              </p:cNvPr>
              <p:cNvSpPr txBox="1"/>
              <p:nvPr/>
            </p:nvSpPr>
            <p:spPr>
              <a:xfrm>
                <a:off x="508650" y="548680"/>
                <a:ext cx="6056145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2850">
                <a:extLst>
                  <a:ext uri="{FF2B5EF4-FFF2-40B4-BE49-F238E27FC236}">
                    <a16:creationId xmlns:a16="http://schemas.microsoft.com/office/drawing/2014/main" id="{79012B11-3EAE-5015-AA88-98D97EE1E4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650" y="548680"/>
                <a:ext cx="6056145" cy="642163"/>
              </a:xfrm>
              <a:prstGeom prst="rect">
                <a:avLst/>
              </a:prstGeom>
              <a:blipFill>
                <a:blip r:embed="rId8"/>
                <a:stretch>
                  <a:fillRect l="-3018" r="-221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2">
                <a:extLst>
                  <a:ext uri="{FF2B5EF4-FFF2-40B4-BE49-F238E27FC236}">
                    <a16:creationId xmlns:a16="http://schemas.microsoft.com/office/drawing/2014/main" id="{739A899D-D2FF-3337-F01A-380E9BAD9C1C}"/>
                  </a:ext>
                </a:extLst>
              </p:cNvPr>
              <p:cNvSpPr txBox="1"/>
              <p:nvPr/>
            </p:nvSpPr>
            <p:spPr>
              <a:xfrm>
                <a:off x="540000" y="5611899"/>
                <a:ext cx="3776675" cy="160653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13" name="yt_shape_2">
                <a:extLst>
                  <a:ext uri="{FF2B5EF4-FFF2-40B4-BE49-F238E27FC236}">
                    <a16:creationId xmlns:a16="http://schemas.microsoft.com/office/drawing/2014/main" id="{739A899D-D2FF-3337-F01A-380E9BAD9C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11899"/>
                <a:ext cx="3776675" cy="1606530"/>
              </a:xfrm>
              <a:prstGeom prst="rect">
                <a:avLst/>
              </a:prstGeom>
              <a:blipFill>
                <a:blip r:embed="rId9"/>
                <a:stretch>
                  <a:fillRect l="-5008" t="-3422" r="-4200" b="-5703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7A49AFF5-D3AB-84E5-A6D2-27303FFC2876}"/>
              </a:ext>
            </a:extLst>
          </p:cNvPr>
          <p:cNvSpPr txBox="1"/>
          <p:nvPr/>
        </p:nvSpPr>
        <p:spPr>
          <a:xfrm>
            <a:off x="449989" y="5473792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D2E376D-2EF4-7EA5-A146-F0F9A69AF61A}"/>
              </a:ext>
            </a:extLst>
          </p:cNvPr>
          <p:cNvSpPr txBox="1"/>
          <p:nvPr/>
        </p:nvSpPr>
        <p:spPr>
          <a:xfrm>
            <a:off x="449989" y="5805264"/>
            <a:ext cx="392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54142AB-8F38-69AE-86A0-498863056621}"/>
                  </a:ext>
                </a:extLst>
              </p:cNvPr>
              <p:cNvSpPr txBox="1"/>
              <p:nvPr/>
            </p:nvSpPr>
            <p:spPr>
              <a:xfrm>
                <a:off x="449989" y="6165304"/>
                <a:ext cx="23867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54142AB-8F38-69AE-86A0-4988630566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65304"/>
                <a:ext cx="2386711" cy="733629"/>
              </a:xfrm>
              <a:prstGeom prst="rect">
                <a:avLst/>
              </a:prstGeom>
              <a:blipFill>
                <a:blip r:embed="rId10"/>
                <a:stretch>
                  <a:fillRect l="-4092" r="-4092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yt_image_12847">
            <a:extLst>
              <a:ext uri="{FF2B5EF4-FFF2-40B4-BE49-F238E27FC236}">
                <a16:creationId xmlns:a16="http://schemas.microsoft.com/office/drawing/2014/main" id="{553F5D12-84E9-C431-1DA1-DBFF8A56C9E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424036" y="2237470"/>
            <a:ext cx="2692510" cy="144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4" grpId="0" build="allAtOnce"/>
      <p:bldP spid="15" grpId="0" build="allAtOnce"/>
      <p:bldP spid="1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9" name="yt_shape_12859"/>
          <p:cNvSpPr txBox="1"/>
          <p:nvPr/>
        </p:nvSpPr>
        <p:spPr>
          <a:xfrm>
            <a:off x="540000" y="738216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58" name="yt_image_1285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3821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1" name="yt_shape_12861"/>
          <p:cNvSpPr txBox="1"/>
          <p:nvPr/>
        </p:nvSpPr>
        <p:spPr>
          <a:xfrm>
            <a:off x="540119" y="14357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862" name="yt_image_1286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5516" y="2608347"/>
            <a:ext cx="1585920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4" name="yt_shape_12864"/>
          <p:cNvSpPr txBox="1"/>
          <p:nvPr/>
        </p:nvSpPr>
        <p:spPr>
          <a:xfrm>
            <a:off x="341227" y="2395091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2C814F-3681-4404-A369-1A73E0D3E2A5}"/>
              </a:ext>
            </a:extLst>
          </p:cNvPr>
          <p:cNvSpPr txBox="1"/>
          <p:nvPr/>
        </p:nvSpPr>
        <p:spPr>
          <a:xfrm>
            <a:off x="450108" y="2780928"/>
            <a:ext cx="369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C29F25-BFAA-BE4B-8F56-4D03210C84F4}"/>
              </a:ext>
            </a:extLst>
          </p:cNvPr>
          <p:cNvSpPr txBox="1"/>
          <p:nvPr/>
        </p:nvSpPr>
        <p:spPr>
          <a:xfrm>
            <a:off x="450108" y="3256416"/>
            <a:ext cx="2702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CA1890-7B26-8771-4371-33B72CC95C81}"/>
                  </a:ext>
                </a:extLst>
              </p:cNvPr>
              <p:cNvSpPr txBox="1"/>
              <p:nvPr/>
            </p:nvSpPr>
            <p:spPr>
              <a:xfrm>
                <a:off x="450108" y="3731904"/>
                <a:ext cx="1928369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CA1890-7B26-8771-4371-33B72CC95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31904"/>
                <a:ext cx="1928369" cy="646189"/>
              </a:xfrm>
              <a:prstGeom prst="rect">
                <a:avLst/>
              </a:prstGeom>
              <a:blipFill>
                <a:blip r:embed="rId4"/>
                <a:stretch>
                  <a:fillRect l="-5063" r="-5063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A9E1EF5-AE9B-6757-8DB2-5C9EEE50341B}"/>
              </a:ext>
            </a:extLst>
          </p:cNvPr>
          <p:cNvSpPr txBox="1"/>
          <p:nvPr/>
        </p:nvSpPr>
        <p:spPr>
          <a:xfrm>
            <a:off x="450108" y="4284481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264432-86F2-B79F-A9AE-30C7EA520F0F}"/>
              </a:ext>
            </a:extLst>
          </p:cNvPr>
          <p:cNvSpPr txBox="1"/>
          <p:nvPr/>
        </p:nvSpPr>
        <p:spPr>
          <a:xfrm>
            <a:off x="450108" y="4759969"/>
            <a:ext cx="350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的垂直平分线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9BA799-E345-4D97-C604-E0CD1C2DA248}"/>
              </a:ext>
            </a:extLst>
          </p:cNvPr>
          <p:cNvSpPr txBox="1"/>
          <p:nvPr/>
        </p:nvSpPr>
        <p:spPr>
          <a:xfrm>
            <a:off x="450108" y="5235457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E268D5-AF43-BA5B-6755-49AC2002B60A}"/>
              </a:ext>
            </a:extLst>
          </p:cNvPr>
          <p:cNvSpPr txBox="1"/>
          <p:nvPr/>
        </p:nvSpPr>
        <p:spPr>
          <a:xfrm>
            <a:off x="450108" y="5710946"/>
            <a:ext cx="2772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F174CC-9914-1073-ECBC-57B4EEAF91D6}"/>
              </a:ext>
            </a:extLst>
          </p:cNvPr>
          <p:cNvSpPr txBox="1"/>
          <p:nvPr/>
        </p:nvSpPr>
        <p:spPr>
          <a:xfrm>
            <a:off x="450108" y="6186433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2870">
            <a:extLst>
              <a:ext uri="{FF2B5EF4-FFF2-40B4-BE49-F238E27FC236}">
                <a16:creationId xmlns:a16="http://schemas.microsoft.com/office/drawing/2014/main" id="{FAD41D05-BBC9-3B30-5B56-30F9B012788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83142" y="4538594"/>
            <a:ext cx="1530669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1" name="yt_shape_12871"/>
          <p:cNvSpPr txBox="1"/>
          <p:nvPr/>
        </p:nvSpPr>
        <p:spPr>
          <a:xfrm>
            <a:off x="5122207" y="548680"/>
            <a:ext cx="1545936" cy="154888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00" b="0" i="0" u="none" spc="9905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73" name="yt_shape_12873"/>
              <p:cNvSpPr txBox="1"/>
              <p:nvPr/>
            </p:nvSpPr>
            <p:spPr>
              <a:xfrm>
                <a:off x="540000" y="2310161"/>
                <a:ext cx="4001095" cy="35630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873" name="yt_shape_128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10161"/>
                <a:ext cx="4001095" cy="3563027"/>
              </a:xfrm>
              <a:prstGeom prst="rect">
                <a:avLst/>
              </a:prstGeom>
              <a:blipFill>
                <a:blip r:embed="rId2"/>
                <a:stretch>
                  <a:fillRect l="-4726" t="-1541" r="-3811" b="-4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860BF20-07A4-E14B-B734-9A1EADC9CDED}"/>
              </a:ext>
            </a:extLst>
          </p:cNvPr>
          <p:cNvSpPr txBox="1"/>
          <p:nvPr/>
        </p:nvSpPr>
        <p:spPr>
          <a:xfrm>
            <a:off x="449989" y="2263355"/>
            <a:ext cx="354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55814F-7DD4-A14A-AE15-55A34F026BE3}"/>
              </a:ext>
            </a:extLst>
          </p:cNvPr>
          <p:cNvSpPr txBox="1"/>
          <p:nvPr/>
        </p:nvSpPr>
        <p:spPr>
          <a:xfrm>
            <a:off x="449989" y="2738843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AE142F-90A9-6B8A-3749-1172D1D8692D}"/>
              </a:ext>
            </a:extLst>
          </p:cNvPr>
          <p:cNvSpPr txBox="1"/>
          <p:nvPr/>
        </p:nvSpPr>
        <p:spPr>
          <a:xfrm>
            <a:off x="449989" y="3214331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1B1F9A-06DF-90C1-47E9-15B90715D4FA}"/>
              </a:ext>
            </a:extLst>
          </p:cNvPr>
          <p:cNvSpPr txBox="1"/>
          <p:nvPr/>
        </p:nvSpPr>
        <p:spPr>
          <a:xfrm>
            <a:off x="449989" y="3689819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16BE266-CE47-D48E-245B-4030D81033EC}"/>
                  </a:ext>
                </a:extLst>
              </p:cNvPr>
              <p:cNvSpPr txBox="1"/>
              <p:nvPr/>
            </p:nvSpPr>
            <p:spPr>
              <a:xfrm>
                <a:off x="449989" y="4165307"/>
                <a:ext cx="1493203" cy="8203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16BE266-CE47-D48E-245B-4030D81033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65307"/>
                <a:ext cx="1493203" cy="820370"/>
              </a:xfrm>
              <a:prstGeom prst="rect">
                <a:avLst/>
              </a:prstGeom>
              <a:blipFill>
                <a:blip r:embed="rId3"/>
                <a:stretch>
                  <a:fillRect l="-6531" r="-6531" b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0F5A251-6858-A264-B189-2223D0859CF8}"/>
              </a:ext>
            </a:extLst>
          </p:cNvPr>
          <p:cNvSpPr txBox="1"/>
          <p:nvPr/>
        </p:nvSpPr>
        <p:spPr>
          <a:xfrm>
            <a:off x="449989" y="4892065"/>
            <a:ext cx="221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8AB7E7-BBAD-FA3E-A8F7-307D55DF04F0}"/>
              </a:ext>
            </a:extLst>
          </p:cNvPr>
          <p:cNvSpPr txBox="1"/>
          <p:nvPr/>
        </p:nvSpPr>
        <p:spPr>
          <a:xfrm>
            <a:off x="449989" y="5367553"/>
            <a:ext cx="22708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865">
            <a:extLst>
              <a:ext uri="{FF2B5EF4-FFF2-40B4-BE49-F238E27FC236}">
                <a16:creationId xmlns:a16="http://schemas.microsoft.com/office/drawing/2014/main" id="{FEC634D6-DB45-5EB0-4EF2-720BD3611270}"/>
              </a:ext>
            </a:extLst>
          </p:cNvPr>
          <p:cNvSpPr txBox="1"/>
          <p:nvPr/>
        </p:nvSpPr>
        <p:spPr>
          <a:xfrm>
            <a:off x="449989" y="1851332"/>
            <a:ext cx="37269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0" name="yt_image_12862">
            <a:extLst>
              <a:ext uri="{FF2B5EF4-FFF2-40B4-BE49-F238E27FC236}">
                <a16:creationId xmlns:a16="http://schemas.microsoft.com/office/drawing/2014/main" id="{711AD247-9B4F-DCED-1AE2-4DB522EEA20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0216" y="2823774"/>
            <a:ext cx="1585920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866">
                <a:extLst>
                  <a:ext uri="{FF2B5EF4-FFF2-40B4-BE49-F238E27FC236}">
                    <a16:creationId xmlns:a16="http://schemas.microsoft.com/office/drawing/2014/main" id="{1C28F13E-C2B1-CA96-BC28-EE22082E6EE7}"/>
                  </a:ext>
                </a:extLst>
              </p:cNvPr>
              <p:cNvSpPr txBox="1"/>
              <p:nvPr/>
            </p:nvSpPr>
            <p:spPr>
              <a:xfrm>
                <a:off x="540119" y="1095272"/>
                <a:ext cx="11111999" cy="50278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的两个实根，且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）证明：连接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的垂直平分线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866" descr="{&quot;rangeId&quot;:22}">
                <a:extLst>
                  <a:ext uri="{FF2B5EF4-FFF2-40B4-BE49-F238E27FC236}">
                    <a16:creationId xmlns:a16="http://schemas.microsoft.com/office/drawing/2014/main" id="{1C28F13E-C2B1-CA96-BC28-EE22082E6E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95272"/>
                <a:ext cx="11111999" cy="5027851"/>
              </a:xfrm>
              <a:prstGeom prst="rect">
                <a:avLst/>
              </a:prstGeom>
              <a:blipFill>
                <a:blip r:embed="rId2"/>
                <a:stretch>
                  <a:fillRect l="-1701" r="-1427" b="-2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875">
                <a:extLst>
                  <a:ext uri="{FF2B5EF4-FFF2-40B4-BE49-F238E27FC236}">
                    <a16:creationId xmlns:a16="http://schemas.microsoft.com/office/drawing/2014/main" id="{B695B6D3-B631-2E3F-0E3D-94C1F2C08246}"/>
                  </a:ext>
                </a:extLst>
              </p:cNvPr>
              <p:cNvSpPr txBox="1"/>
              <p:nvPr/>
            </p:nvSpPr>
            <p:spPr>
              <a:xfrm>
                <a:off x="497379" y="2297286"/>
                <a:ext cx="7439152" cy="33279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）解：延长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为方程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）两个根，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2875">
                <a:extLst>
                  <a:ext uri="{FF2B5EF4-FFF2-40B4-BE49-F238E27FC236}">
                    <a16:creationId xmlns:a16="http://schemas.microsoft.com/office/drawing/2014/main" id="{B695B6D3-B631-2E3F-0E3D-94C1F2C082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297286"/>
                <a:ext cx="7439152" cy="3327962"/>
              </a:xfrm>
              <a:prstGeom prst="rect">
                <a:avLst/>
              </a:prstGeom>
              <a:blipFill>
                <a:blip r:embed="rId3"/>
                <a:stretch>
                  <a:fillRect l="-2541" t="-1648" r="-1557" b="-4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2878">
            <a:extLst>
              <a:ext uri="{FF2B5EF4-FFF2-40B4-BE49-F238E27FC236}">
                <a16:creationId xmlns:a16="http://schemas.microsoft.com/office/drawing/2014/main" id="{79C9440F-D517-5DD6-5265-9336FF0EF34B}"/>
              </a:ext>
            </a:extLst>
          </p:cNvPr>
          <p:cNvSpPr txBox="1"/>
          <p:nvPr/>
        </p:nvSpPr>
        <p:spPr>
          <a:xfrm>
            <a:off x="5079586" y="5828400"/>
            <a:ext cx="1545936" cy="154888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00" b="0" i="0" u="none" spc="9905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" name="yt_image_12877">
            <a:extLst>
              <a:ext uri="{FF2B5EF4-FFF2-40B4-BE49-F238E27FC236}">
                <a16:creationId xmlns:a16="http://schemas.microsoft.com/office/drawing/2014/main" id="{4375421C-6175-D339-3D6E-6F67450F5C7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33699" y="4258230"/>
            <a:ext cx="1530669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C51EF06-6D43-1EAB-4552-1BC116480098}"/>
              </a:ext>
            </a:extLst>
          </p:cNvPr>
          <p:cNvSpPr txBox="1"/>
          <p:nvPr/>
        </p:nvSpPr>
        <p:spPr>
          <a:xfrm>
            <a:off x="407368" y="2250480"/>
            <a:ext cx="5237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）解：延长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4CBA58E-5982-1958-A66D-69F8DF7CFCB5}"/>
                  </a:ext>
                </a:extLst>
              </p:cNvPr>
              <p:cNvSpPr txBox="1"/>
              <p:nvPr/>
            </p:nvSpPr>
            <p:spPr>
              <a:xfrm>
                <a:off x="407368" y="2725968"/>
                <a:ext cx="7547292" cy="7666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为方程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）两个根，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4CBA58E-5982-1958-A66D-69F8DF7CFC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725968"/>
                <a:ext cx="7547292" cy="766649"/>
              </a:xfrm>
              <a:prstGeom prst="rect">
                <a:avLst/>
              </a:prstGeom>
              <a:blipFill>
                <a:blip r:embed="rId5"/>
                <a:stretch>
                  <a:fillRect l="-1292" r="-129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3EA7F8D0-84F7-78C3-2165-C1D51D4F3526}"/>
              </a:ext>
            </a:extLst>
          </p:cNvPr>
          <p:cNvSpPr txBox="1"/>
          <p:nvPr/>
        </p:nvSpPr>
        <p:spPr>
          <a:xfrm>
            <a:off x="407368" y="3399005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DDBDDB5-AAF0-81A6-3B64-ABC4BCD9BE52}"/>
                  </a:ext>
                </a:extLst>
              </p:cNvPr>
              <p:cNvSpPr txBox="1"/>
              <p:nvPr/>
            </p:nvSpPr>
            <p:spPr>
              <a:xfrm>
                <a:off x="407368" y="3874493"/>
                <a:ext cx="500672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DDBDDB5-AAF0-81A6-3B64-ABC4BCD9BE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874493"/>
                <a:ext cx="5006722" cy="767474"/>
              </a:xfrm>
              <a:prstGeom prst="rect">
                <a:avLst/>
              </a:prstGeom>
              <a:blipFill>
                <a:blip r:embed="rId6"/>
                <a:stretch>
                  <a:fillRect l="-1949" r="-194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D36DC95-EBF4-7938-33E9-62ABA03BF85D}"/>
                  </a:ext>
                </a:extLst>
              </p:cNvPr>
              <p:cNvSpPr txBox="1"/>
              <p:nvPr/>
            </p:nvSpPr>
            <p:spPr>
              <a:xfrm>
                <a:off x="407368" y="4548355"/>
                <a:ext cx="482841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D36DC95-EBF4-7938-33E9-62ABA03BF8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548355"/>
                <a:ext cx="4828413" cy="630441"/>
              </a:xfrm>
              <a:prstGeom prst="rect">
                <a:avLst/>
              </a:prstGeom>
              <a:blipFill>
                <a:blip r:embed="rId7"/>
                <a:stretch>
                  <a:fillRect l="-2020" r="-214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C5DFB1E-D3CF-53CF-6445-8646CC402E87}"/>
                  </a:ext>
                </a:extLst>
              </p:cNvPr>
              <p:cNvSpPr txBox="1"/>
              <p:nvPr/>
            </p:nvSpPr>
            <p:spPr>
              <a:xfrm>
                <a:off x="407368" y="5085184"/>
                <a:ext cx="323615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的半径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C5DFB1E-D3CF-53CF-6445-8646CC402E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085184"/>
                <a:ext cx="3236151" cy="554685"/>
              </a:xfrm>
              <a:prstGeom prst="rect">
                <a:avLst/>
              </a:prstGeom>
              <a:blipFill>
                <a:blip r:embed="rId8"/>
                <a:stretch>
                  <a:fillRect l="-3013" r="-282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yt_image_12862">
            <a:extLst>
              <a:ext uri="{FF2B5EF4-FFF2-40B4-BE49-F238E27FC236}">
                <a16:creationId xmlns:a16="http://schemas.microsoft.com/office/drawing/2014/main" id="{EC5B2833-DDB3-33C3-C727-E2ACA8B1AB8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78448" y="2008050"/>
            <a:ext cx="1585920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8" name="yt_shape_12798"/>
          <p:cNvSpPr txBox="1"/>
          <p:nvPr/>
        </p:nvSpPr>
        <p:spPr>
          <a:xfrm>
            <a:off x="540000" y="169967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97" name="yt_image_1279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9967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0" name="yt_shape_12800"/>
          <p:cNvSpPr txBox="1"/>
          <p:nvPr/>
        </p:nvSpPr>
        <p:spPr>
          <a:xfrm>
            <a:off x="540000" y="2402967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切线的判定</a:t>
            </a:r>
          </a:p>
        </p:txBody>
      </p:sp>
      <p:sp>
        <p:nvSpPr>
          <p:cNvPr id="12801" name="yt_shape_12801"/>
          <p:cNvSpPr txBox="1"/>
          <p:nvPr/>
        </p:nvSpPr>
        <p:spPr>
          <a:xfrm>
            <a:off x="540119" y="29025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Segoe UI Symbol" pitchFamily="24"/>
                <a:ea typeface="Times New Roman" pitchFamily="24"/>
                <a:cs typeface="Segoe UI Symbol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Segoe UI Symbol" pitchFamily="24"/>
                <a:ea typeface="Times New Roman" pitchFamily="24"/>
                <a:cs typeface="Segoe UI Symbol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05" name="yt_table_1280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222820"/>
              </p:ext>
            </p:extLst>
          </p:nvPr>
        </p:nvGraphicFramePr>
        <p:xfrm>
          <a:off x="540000" y="3861967"/>
          <a:ext cx="45231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</a:tbl>
          </a:graphicData>
        </a:graphic>
      </p:graphicFrame>
      <p:grpSp>
        <p:nvGrpSpPr>
          <p:cNvPr id="12802" name="yt_shape_12802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95947" y="3861967"/>
            <a:ext cx="2254032" cy="1656729"/>
            <a:chOff x="0" y="0"/>
            <a:chExt cx="2254032" cy="1656729"/>
          </a:xfrm>
        </p:grpSpPr>
        <p:pic>
          <p:nvPicPr>
            <p:cNvPr id="2" name="yt_image_1280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54032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4" name="yt_shape_12804"/>
            <p:cNvSpPr txBox="1"/>
            <p:nvPr/>
          </p:nvSpPr>
          <p:spPr>
            <a:xfrm>
              <a:off x="593735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775660">
            <a:extLst>
              <a:ext uri="{FF2B5EF4-FFF2-40B4-BE49-F238E27FC236}">
                <a16:creationId xmlns:a16="http://schemas.microsoft.com/office/drawing/2014/main" id="{5F2030F2-B57B-153B-CF64-FE4DEDA752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229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5E54C22-F683-F85E-E29B-8E18D49611E0}"/>
              </a:ext>
            </a:extLst>
          </p:cNvPr>
          <p:cNvSpPr txBox="1"/>
          <p:nvPr/>
        </p:nvSpPr>
        <p:spPr>
          <a:xfrm>
            <a:off x="907308" y="33312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7" name="yt_shape_12807"/>
          <p:cNvSpPr txBox="1"/>
          <p:nvPr/>
        </p:nvSpPr>
        <p:spPr>
          <a:xfrm>
            <a:off x="540119" y="19559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811" name="yt_shape_12811"/>
          <p:cNvSpPr txBox="1"/>
          <p:nvPr/>
        </p:nvSpPr>
        <p:spPr>
          <a:xfrm>
            <a:off x="540000" y="49394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08" name="yt_shape_12808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2196" y="3067719"/>
            <a:ext cx="2027606" cy="1821321"/>
            <a:chOff x="0" y="0"/>
            <a:chExt cx="2027606" cy="1821321"/>
          </a:xfrm>
        </p:grpSpPr>
        <p:pic>
          <p:nvPicPr>
            <p:cNvPr id="2" name="yt_image_1280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7606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0" name="yt_shape_12810"/>
            <p:cNvSpPr txBox="1"/>
            <p:nvPr/>
          </p:nvSpPr>
          <p:spPr>
            <a:xfrm>
              <a:off x="480522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B32249-A183-A3F8-5FA8-B3EFF460A688}"/>
              </a:ext>
            </a:extLst>
          </p:cNvPr>
          <p:cNvSpPr txBox="1"/>
          <p:nvPr/>
        </p:nvSpPr>
        <p:spPr>
          <a:xfrm>
            <a:off x="1466108" y="238460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2" name="yt_shape_12812"/>
          <p:cNvSpPr txBox="1"/>
          <p:nvPr/>
        </p:nvSpPr>
        <p:spPr>
          <a:xfrm>
            <a:off x="540119" y="1124744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813" name="yt_image_128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2616" y="3055113"/>
            <a:ext cx="1694179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815">
            <a:extLst>
              <a:ext uri="{FF2B5EF4-FFF2-40B4-BE49-F238E27FC236}">
                <a16:creationId xmlns:a16="http://schemas.microsoft.com/office/drawing/2014/main" id="{CB4B3245-4DF0-8BD8-0565-F4C80CB9CAF8}"/>
              </a:ext>
            </a:extLst>
          </p:cNvPr>
          <p:cNvSpPr txBox="1"/>
          <p:nvPr/>
        </p:nvSpPr>
        <p:spPr>
          <a:xfrm>
            <a:off x="569387" y="2025281"/>
            <a:ext cx="3452868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13A05C-12C0-99AA-7E68-95730C12B3A7}"/>
              </a:ext>
            </a:extLst>
          </p:cNvPr>
          <p:cNvSpPr txBox="1"/>
          <p:nvPr/>
        </p:nvSpPr>
        <p:spPr>
          <a:xfrm>
            <a:off x="479376" y="1978475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AD1571-3C45-F927-292C-0DF6B86E2597}"/>
              </a:ext>
            </a:extLst>
          </p:cNvPr>
          <p:cNvSpPr txBox="1"/>
          <p:nvPr/>
        </p:nvSpPr>
        <p:spPr>
          <a:xfrm>
            <a:off x="479376" y="2453963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D2BAD1-EA90-7A68-9636-A3C88F1232FB}"/>
              </a:ext>
            </a:extLst>
          </p:cNvPr>
          <p:cNvSpPr txBox="1"/>
          <p:nvPr/>
        </p:nvSpPr>
        <p:spPr>
          <a:xfrm>
            <a:off x="479376" y="2929451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5FF503-42D8-2127-7E63-24C12300BBE9}"/>
              </a:ext>
            </a:extLst>
          </p:cNvPr>
          <p:cNvSpPr txBox="1"/>
          <p:nvPr/>
        </p:nvSpPr>
        <p:spPr>
          <a:xfrm>
            <a:off x="479376" y="340493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53C179-20E7-A22E-6EAA-9D345416BF1C}"/>
              </a:ext>
            </a:extLst>
          </p:cNvPr>
          <p:cNvSpPr txBox="1"/>
          <p:nvPr/>
        </p:nvSpPr>
        <p:spPr>
          <a:xfrm>
            <a:off x="479376" y="3880427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6B1FBD-63FF-CA57-4175-F3FFF6583246}"/>
              </a:ext>
            </a:extLst>
          </p:cNvPr>
          <p:cNvSpPr txBox="1"/>
          <p:nvPr/>
        </p:nvSpPr>
        <p:spPr>
          <a:xfrm>
            <a:off x="479376" y="4355915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A8AEF0-8167-DAF0-1ED5-A507D04D53E7}"/>
              </a:ext>
            </a:extLst>
          </p:cNvPr>
          <p:cNvSpPr txBox="1"/>
          <p:nvPr/>
        </p:nvSpPr>
        <p:spPr>
          <a:xfrm>
            <a:off x="479376" y="4831403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7189CBA-FD28-1B74-557E-C1E0B6E14901}"/>
              </a:ext>
            </a:extLst>
          </p:cNvPr>
          <p:cNvSpPr txBox="1"/>
          <p:nvPr/>
        </p:nvSpPr>
        <p:spPr>
          <a:xfrm>
            <a:off x="479376" y="5306891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14FB02E-08D4-F889-A754-8478486DD1F6}"/>
              </a:ext>
            </a:extLst>
          </p:cNvPr>
          <p:cNvSpPr txBox="1"/>
          <p:nvPr/>
        </p:nvSpPr>
        <p:spPr>
          <a:xfrm>
            <a:off x="479376" y="5782379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6" name="yt_shape_12816"/>
          <p:cNvSpPr txBox="1"/>
          <p:nvPr/>
        </p:nvSpPr>
        <p:spPr>
          <a:xfrm>
            <a:off x="540000" y="900000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三角形的内切圆</a:t>
            </a:r>
          </a:p>
        </p:txBody>
      </p:sp>
      <p:sp>
        <p:nvSpPr>
          <p:cNvPr id="12817" name="yt_shape_12817"/>
          <p:cNvSpPr txBox="1"/>
          <p:nvPr/>
        </p:nvSpPr>
        <p:spPr>
          <a:xfrm>
            <a:off x="540000" y="1399565"/>
            <a:ext cx="106776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与各边相切于点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18" name="yt_table_1281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659608"/>
              </p:ext>
            </p:extLst>
          </p:nvPr>
        </p:nvGraphicFramePr>
        <p:xfrm>
          <a:off x="540000" y="1878868"/>
          <a:ext cx="4538663" cy="1901952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三条中线的交点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三条高所在直线的交点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三条角平分线的交点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三条边的垂直平分线的交点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</a:tbl>
          </a:graphicData>
        </a:graphic>
      </p:graphicFrame>
      <p:sp>
        <p:nvSpPr>
          <p:cNvPr id="12820" name="yt_shape_12820"/>
          <p:cNvSpPr txBox="1"/>
          <p:nvPr/>
        </p:nvSpPr>
        <p:spPr>
          <a:xfrm>
            <a:off x="540119" y="38311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，内切圆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22" name="yt_table_128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02714"/>
              </p:ext>
            </p:extLst>
          </p:nvPr>
        </p:nvGraphicFramePr>
        <p:xfrm>
          <a:off x="540000" y="4790623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</a:tbl>
          </a:graphicData>
        </a:graphic>
      </p:graphicFrame>
      <p:pic>
        <p:nvPicPr>
          <p:cNvPr id="12821" name="yt_image_12821_skip" title="H_130.4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631" y="4438007"/>
            <a:ext cx="1555250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775865">
            <a:extLst>
              <a:ext uri="{FF2B5EF4-FFF2-40B4-BE49-F238E27FC236}">
                <a16:creationId xmlns:a16="http://schemas.microsoft.com/office/drawing/2014/main" id="{A5CCDFF8-5138-9032-1BB0-A672ECE3D0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2F2B16-D852-6C7C-C29D-D8FD235B8E2E}"/>
              </a:ext>
            </a:extLst>
          </p:cNvPr>
          <p:cNvSpPr txBox="1"/>
          <p:nvPr/>
        </p:nvSpPr>
        <p:spPr>
          <a:xfrm>
            <a:off x="103464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98D164-C8CA-5D5E-4E5B-0D4437B56A5B}"/>
              </a:ext>
            </a:extLst>
          </p:cNvPr>
          <p:cNvSpPr txBox="1"/>
          <p:nvPr/>
        </p:nvSpPr>
        <p:spPr>
          <a:xfrm>
            <a:off x="3818783" y="42598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824">
            <a:extLst>
              <a:ext uri="{FF2B5EF4-FFF2-40B4-BE49-F238E27FC236}">
                <a16:creationId xmlns:a16="http://schemas.microsoft.com/office/drawing/2014/main" id="{ECCD5607-A763-4682-07E6-03F2413643D4}"/>
              </a:ext>
            </a:extLst>
          </p:cNvPr>
          <p:cNvSpPr txBox="1"/>
          <p:nvPr/>
        </p:nvSpPr>
        <p:spPr>
          <a:xfrm>
            <a:off x="540000" y="5550111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直角三角形的两直角边长分别为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，则它的内切圆半径为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296C7C-B909-192F-8B54-E93A45CF911D}"/>
              </a:ext>
            </a:extLst>
          </p:cNvPr>
          <p:cNvSpPr txBox="1"/>
          <p:nvPr/>
        </p:nvSpPr>
        <p:spPr>
          <a:xfrm>
            <a:off x="8908189" y="550330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5" name="yt_shape_12825"/>
          <p:cNvSpPr txBox="1"/>
          <p:nvPr/>
        </p:nvSpPr>
        <p:spPr>
          <a:xfrm>
            <a:off x="540000" y="2164380"/>
            <a:ext cx="783227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不能正确理解内心的概念及性质导致判断错误</a:t>
            </a:r>
          </a:p>
        </p:txBody>
      </p:sp>
      <p:sp>
        <p:nvSpPr>
          <p:cNvPr id="12826" name="yt_shape_12826"/>
          <p:cNvSpPr txBox="1"/>
          <p:nvPr/>
        </p:nvSpPr>
        <p:spPr>
          <a:xfrm>
            <a:off x="540119" y="26639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827" name="yt_image_128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5202" y="3775744"/>
            <a:ext cx="2141595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776049">
            <a:extLst>
              <a:ext uri="{FF2B5EF4-FFF2-40B4-BE49-F238E27FC236}">
                <a16:creationId xmlns:a16="http://schemas.microsoft.com/office/drawing/2014/main" id="{BD7C39FA-7826-5CEA-1593-AB1014D35A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370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DEC116-7CC3-CFC5-00AE-147ADEF4C103}"/>
              </a:ext>
            </a:extLst>
          </p:cNvPr>
          <p:cNvSpPr txBox="1"/>
          <p:nvPr/>
        </p:nvSpPr>
        <p:spPr>
          <a:xfrm>
            <a:off x="3294908" y="309262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0" name="yt_shape_12830"/>
          <p:cNvSpPr txBox="1"/>
          <p:nvPr/>
        </p:nvSpPr>
        <p:spPr>
          <a:xfrm>
            <a:off x="540000" y="119675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29" name="yt_image_1282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9675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2" name="yt_shape_12832"/>
          <p:cNvSpPr txBox="1"/>
          <p:nvPr/>
        </p:nvSpPr>
        <p:spPr>
          <a:xfrm>
            <a:off x="540119" y="18886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AIC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36" name="yt_table_1283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280533"/>
              </p:ext>
            </p:extLst>
          </p:nvPr>
        </p:nvGraphicFramePr>
        <p:xfrm>
          <a:off x="540000" y="2848056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</a:tbl>
          </a:graphicData>
        </a:graphic>
      </p:graphicFrame>
      <p:grpSp>
        <p:nvGrpSpPr>
          <p:cNvPr id="12833" name="yt_shape_12833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9939" y="3943846"/>
            <a:ext cx="1863120" cy="1899045"/>
            <a:chOff x="0" y="0"/>
            <a:chExt cx="1863120" cy="1899045"/>
          </a:xfrm>
        </p:grpSpPr>
        <p:pic>
          <p:nvPicPr>
            <p:cNvPr id="2" name="yt_image_1283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3120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5" name="yt_shape_12835"/>
            <p:cNvSpPr txBox="1"/>
            <p:nvPr/>
          </p:nvSpPr>
          <p:spPr>
            <a:xfrm>
              <a:off x="398279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8EC9EFA-AE1D-BD68-BAAC-632467B35CC7}"/>
              </a:ext>
            </a:extLst>
          </p:cNvPr>
          <p:cNvSpPr txBox="1"/>
          <p:nvPr/>
        </p:nvSpPr>
        <p:spPr>
          <a:xfrm>
            <a:off x="4869708" y="23173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8" name="yt_shape_12838"/>
          <p:cNvSpPr txBox="1"/>
          <p:nvPr/>
        </p:nvSpPr>
        <p:spPr>
          <a:xfrm>
            <a:off x="540119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，下列结论错误的是（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42" name="yt_table_1284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250043"/>
              </p:ext>
            </p:extLst>
          </p:nvPr>
        </p:nvGraphicFramePr>
        <p:xfrm>
          <a:off x="540000" y="2372211"/>
          <a:ext cx="5808981" cy="950976"/>
        </p:xfrm>
        <a:graphic>
          <a:graphicData uri="http://schemas.openxmlformats.org/drawingml/2006/table">
            <a:tbl>
              <a:tblPr/>
              <a:tblGrid>
                <a:gridCol w="3911918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  <a:gridCol w="1897063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grpSp>
        <p:nvGrpSpPr>
          <p:cNvPr id="12839" name="yt_shape_12839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372211"/>
            <a:ext cx="1535932" cy="1926477"/>
            <a:chOff x="0" y="0"/>
            <a:chExt cx="1535932" cy="1926477"/>
          </a:xfrm>
        </p:grpSpPr>
        <p:pic>
          <p:nvPicPr>
            <p:cNvPr id="2" name="yt_image_1283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5932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1" name="yt_shape_12841"/>
            <p:cNvSpPr txBox="1"/>
            <p:nvPr/>
          </p:nvSpPr>
          <p:spPr>
            <a:xfrm>
              <a:off x="234685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0CBE344-3784-9FAB-FE04-A554034264D9}"/>
              </a:ext>
            </a:extLst>
          </p:cNvPr>
          <p:cNvSpPr txBox="1"/>
          <p:nvPr/>
        </p:nvSpPr>
        <p:spPr>
          <a:xfrm>
            <a:off x="4785571" y="18414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844">
                <a:extLst>
                  <a:ext uri="{FF2B5EF4-FFF2-40B4-BE49-F238E27FC236}">
                    <a16:creationId xmlns:a16="http://schemas.microsoft.com/office/drawing/2014/main" id="{78DDAD35-2BDF-A481-A116-55202E0BC691}"/>
                  </a:ext>
                </a:extLst>
              </p:cNvPr>
              <p:cNvSpPr txBox="1"/>
              <p:nvPr/>
            </p:nvSpPr>
            <p:spPr>
              <a:xfrm>
                <a:off x="479376" y="4571524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已知正三角形的边长为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，其内切圆的半径为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，外接圆的半径为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844">
                <a:extLst>
                  <a:ext uri="{FF2B5EF4-FFF2-40B4-BE49-F238E27FC236}">
                    <a16:creationId xmlns:a16="http://schemas.microsoft.com/office/drawing/2014/main" id="{78DDAD35-2BDF-A481-A116-55202E0BC6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571524"/>
                <a:ext cx="11111999" cy="945708"/>
              </a:xfrm>
              <a:prstGeom prst="rect">
                <a:avLst/>
              </a:prstGeom>
              <a:blipFill>
                <a:blip r:embed="rId3"/>
                <a:stretch>
                  <a:fillRect l="-1701" t="-5806" r="-1153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C83A35C-814B-D87C-3728-70C11244BE40}"/>
                  </a:ext>
                </a:extLst>
              </p:cNvPr>
              <p:cNvSpPr txBox="1"/>
              <p:nvPr/>
            </p:nvSpPr>
            <p:spPr>
              <a:xfrm>
                <a:off x="998965" y="4919256"/>
                <a:ext cx="16153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C83A35C-814B-D87C-3728-70C11244BE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965" y="4919256"/>
                <a:ext cx="1615314" cy="554686"/>
              </a:xfrm>
              <a:prstGeom prst="rect">
                <a:avLst/>
              </a:prstGeom>
              <a:blipFill>
                <a:blip r:embed="rId4"/>
                <a:stretch>
                  <a:fillRect l="-6038" r="-566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6" name="yt_shape_12846"/>
          <p:cNvSpPr txBox="1"/>
          <p:nvPr/>
        </p:nvSpPr>
        <p:spPr>
          <a:xfrm>
            <a:off x="468111" y="797057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（广安市中考）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上的两点，延长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847" name="yt_image_1284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4036" y="2237470"/>
            <a:ext cx="2692510" cy="144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9" name="yt_shape_12849"/>
          <p:cNvSpPr txBox="1"/>
          <p:nvPr/>
        </p:nvSpPr>
        <p:spPr>
          <a:xfrm>
            <a:off x="292024" y="1484784"/>
            <a:ext cx="41421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3" name="yt_shape_12852">
            <a:extLst>
              <a:ext uri="{FF2B5EF4-FFF2-40B4-BE49-F238E27FC236}">
                <a16:creationId xmlns:a16="http://schemas.microsoft.com/office/drawing/2014/main" id="{B42CA880-7366-DF0B-1C96-116EC61C9C58}"/>
              </a:ext>
            </a:extLst>
          </p:cNvPr>
          <p:cNvSpPr txBox="1"/>
          <p:nvPr/>
        </p:nvSpPr>
        <p:spPr>
          <a:xfrm>
            <a:off x="468111" y="1891630"/>
            <a:ext cx="3526606" cy="57099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641F91-224D-144A-A051-331EC5C8C494}"/>
              </a:ext>
            </a:extLst>
          </p:cNvPr>
          <p:cNvSpPr txBox="1"/>
          <p:nvPr/>
        </p:nvSpPr>
        <p:spPr>
          <a:xfrm>
            <a:off x="378100" y="1844824"/>
            <a:ext cx="298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4E1AF9-2E4C-EA8F-6326-04AF30AE1164}"/>
              </a:ext>
            </a:extLst>
          </p:cNvPr>
          <p:cNvSpPr txBox="1"/>
          <p:nvPr/>
        </p:nvSpPr>
        <p:spPr>
          <a:xfrm>
            <a:off x="378100" y="2204864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BB88DF-F30B-705A-248E-37E816053958}"/>
              </a:ext>
            </a:extLst>
          </p:cNvPr>
          <p:cNvSpPr txBox="1"/>
          <p:nvPr/>
        </p:nvSpPr>
        <p:spPr>
          <a:xfrm>
            <a:off x="378100" y="2564904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241570-5CD8-E640-599B-94B711C8037D}"/>
              </a:ext>
            </a:extLst>
          </p:cNvPr>
          <p:cNvSpPr txBox="1"/>
          <p:nvPr/>
        </p:nvSpPr>
        <p:spPr>
          <a:xfrm>
            <a:off x="378100" y="2924944"/>
            <a:ext cx="2985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7988FA-146F-B472-4ACE-698323626134}"/>
              </a:ext>
            </a:extLst>
          </p:cNvPr>
          <p:cNvSpPr txBox="1"/>
          <p:nvPr/>
        </p:nvSpPr>
        <p:spPr>
          <a:xfrm>
            <a:off x="378100" y="3284984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645C49E-4AE9-DE3B-3011-7CC5A3E248DA}"/>
              </a:ext>
            </a:extLst>
          </p:cNvPr>
          <p:cNvSpPr txBox="1"/>
          <p:nvPr/>
        </p:nvSpPr>
        <p:spPr>
          <a:xfrm>
            <a:off x="378100" y="364502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BAA722-1768-D33D-7017-22E09CD5359D}"/>
              </a:ext>
            </a:extLst>
          </p:cNvPr>
          <p:cNvSpPr txBox="1"/>
          <p:nvPr/>
        </p:nvSpPr>
        <p:spPr>
          <a:xfrm>
            <a:off x="378100" y="4005064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66B5A5-500F-92DF-C0B4-00B4F86A6BB9}"/>
              </a:ext>
            </a:extLst>
          </p:cNvPr>
          <p:cNvSpPr txBox="1"/>
          <p:nvPr/>
        </p:nvSpPr>
        <p:spPr>
          <a:xfrm>
            <a:off x="378100" y="4437112"/>
            <a:ext cx="367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E571EEC-83C9-3966-7463-6F37DD96ECB3}"/>
              </a:ext>
            </a:extLst>
          </p:cNvPr>
          <p:cNvSpPr txBox="1"/>
          <p:nvPr/>
        </p:nvSpPr>
        <p:spPr>
          <a:xfrm>
            <a:off x="378100" y="4912600"/>
            <a:ext cx="247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5D49DF-9324-F47E-BAE7-EED0A55CB87E}"/>
              </a:ext>
            </a:extLst>
          </p:cNvPr>
          <p:cNvSpPr txBox="1"/>
          <p:nvPr/>
        </p:nvSpPr>
        <p:spPr>
          <a:xfrm>
            <a:off x="378100" y="5388088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077C727-E0F1-4D7D-ABC0-A6570D4FC502}"/>
              </a:ext>
            </a:extLst>
          </p:cNvPr>
          <p:cNvSpPr txBox="1"/>
          <p:nvPr/>
        </p:nvSpPr>
        <p:spPr>
          <a:xfrm>
            <a:off x="378100" y="5863576"/>
            <a:ext cx="2928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FEA0269-7EDE-D703-F600-99CC12284C41}"/>
              </a:ext>
            </a:extLst>
          </p:cNvPr>
          <p:cNvSpPr txBox="1"/>
          <p:nvPr/>
        </p:nvSpPr>
        <p:spPr>
          <a:xfrm>
            <a:off x="378100" y="6339064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yt_image_12853">
            <a:extLst>
              <a:ext uri="{FF2B5EF4-FFF2-40B4-BE49-F238E27FC236}">
                <a16:creationId xmlns:a16="http://schemas.microsoft.com/office/drawing/2014/main" id="{ACF44104-5E64-02F7-AC40-3954D7E46A2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4562992"/>
            <a:ext cx="2740070" cy="149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1806</Words>
  <Application>Microsoft Office PowerPoint</Application>
  <PresentationFormat>宽屏</PresentationFormat>
  <Paragraphs>174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Segoe UI Symbol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2023-10-19T16:11:07Z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