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11" r:id="rId3"/>
    <p:sldId id="409" r:id="rId4"/>
    <p:sldId id="406" r:id="rId5"/>
    <p:sldId id="405" r:id="rId6"/>
    <p:sldId id="401" r:id="rId7"/>
    <p:sldId id="400" r:id="rId8"/>
    <p:sldId id="399" r:id="rId9"/>
    <p:sldId id="396" r:id="rId10"/>
    <p:sldId id="395" r:id="rId11"/>
    <p:sldId id="394" r:id="rId12"/>
    <p:sldId id="390" r:id="rId13"/>
    <p:sldId id="389" r:id="rId14"/>
    <p:sldId id="385" r:id="rId15"/>
    <p:sldId id="384" r:id="rId16"/>
    <p:sldId id="383" r:id="rId17"/>
    <p:sldId id="382" r:id="rId18"/>
    <p:sldId id="381" r:id="rId19"/>
    <p:sldId id="380" r:id="rId20"/>
    <p:sldId id="379" r:id="rId21"/>
    <p:sldId id="378" r:id="rId22"/>
    <p:sldId id="377" r:id="rId23"/>
    <p:sldId id="376" r:id="rId24"/>
    <p:sldId id="374" r:id="rId25"/>
    <p:sldId id="373" r:id="rId26"/>
    <p:sldId id="372" r:id="rId27"/>
    <p:sldId id="371" r:id="rId28"/>
    <p:sldId id="369" r:id="rId29"/>
    <p:sldId id="367" r:id="rId30"/>
    <p:sldId id="366" r:id="rId31"/>
    <p:sldId id="365" r:id="rId32"/>
    <p:sldId id="364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42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94565-BAF7-8A88-01BE-6B3037D32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2950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F8665-33ED-913C-D2FB-FE657840E9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159A8A-5469-6387-2D18-581F32B3F67C}"/>
              </a:ext>
            </a:extLst>
          </p:cNvPr>
          <p:cNvSpPr/>
          <p:nvPr/>
        </p:nvSpPr>
        <p:spPr bwMode="auto">
          <a:xfrm>
            <a:off x="10615238" y="4128990"/>
            <a:ext cx="295238" cy="305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97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A883F-7B66-05BC-A566-613FFED2D3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62475"/>
            <a:ext cx="10800000" cy="3331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F6AAE0-44B0-06C5-BF9D-4BEC54743161}"/>
              </a:ext>
            </a:extLst>
          </p:cNvPr>
          <p:cNvSpPr/>
          <p:nvPr/>
        </p:nvSpPr>
        <p:spPr bwMode="auto">
          <a:xfrm>
            <a:off x="2958095" y="2499396"/>
            <a:ext cx="247619" cy="29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9A8C83-1E0A-3AB8-FED4-25FD1A9E24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730" y="4361131"/>
            <a:ext cx="10800000" cy="682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10F878-6B69-F89C-4C8F-C4E4AF29CF5C}"/>
              </a:ext>
            </a:extLst>
          </p:cNvPr>
          <p:cNvSpPr/>
          <p:nvPr/>
        </p:nvSpPr>
        <p:spPr bwMode="auto">
          <a:xfrm>
            <a:off x="8807301" y="4582157"/>
            <a:ext cx="990476" cy="317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E7DA765-60CB-9AFE-5445-0B739260A6D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4361131"/>
            <a:ext cx="1754794" cy="2348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553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727A2-AB81-A130-D054-554485C2D5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12B770-14EA-C10A-424D-4F824DA55CC3}"/>
              </a:ext>
            </a:extLst>
          </p:cNvPr>
          <p:cNvSpPr/>
          <p:nvPr/>
        </p:nvSpPr>
        <p:spPr bwMode="auto">
          <a:xfrm>
            <a:off x="7510476" y="3068960"/>
            <a:ext cx="38095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22C5CC-70D7-B7AE-C56C-2BCD4ABEAC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956" y="3694538"/>
            <a:ext cx="2508088" cy="291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12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5F5C5-2B6C-BCA7-8DD3-43DFA976AB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0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79D318-86AB-83DB-C137-2BDB72A926EF}"/>
              </a:ext>
            </a:extLst>
          </p:cNvPr>
          <p:cNvSpPr/>
          <p:nvPr/>
        </p:nvSpPr>
        <p:spPr bwMode="auto">
          <a:xfrm>
            <a:off x="4805714" y="2445023"/>
            <a:ext cx="371428" cy="28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62B65D-25A9-2C3A-A8F1-C37A5433D6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013" y="2780928"/>
            <a:ext cx="3195402" cy="340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070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CAC98-FA1D-4C03-A2FD-F841B03407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95EBC-9B28-4E08-3BE4-FE32E155E5FA}"/>
              </a:ext>
            </a:extLst>
          </p:cNvPr>
          <p:cNvSpPr/>
          <p:nvPr/>
        </p:nvSpPr>
        <p:spPr bwMode="auto">
          <a:xfrm>
            <a:off x="9310476" y="1783913"/>
            <a:ext cx="695238" cy="296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F6D6FC8-B131-B348-FBB4-E082000CF4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258" y="2299717"/>
            <a:ext cx="4365484" cy="371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606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90172-B199-A1DF-CBE5-508A60D6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DC99EC-644F-FD28-2126-3B9105ABFD14}"/>
              </a:ext>
            </a:extLst>
          </p:cNvPr>
          <p:cNvSpPr/>
          <p:nvPr/>
        </p:nvSpPr>
        <p:spPr bwMode="auto">
          <a:xfrm>
            <a:off x="2567619" y="4177741"/>
            <a:ext cx="2390476" cy="353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3B6B90-ACE3-1D18-0A2F-EECC93430C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76" y="4718497"/>
            <a:ext cx="2159648" cy="1982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088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699C9-1C30-7465-67C1-47A7E3AE5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2A6B63-4025-B4B2-D0DC-D9A9F992CF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1" b="45312"/>
          <a:stretch/>
        </p:blipFill>
        <p:spPr>
          <a:xfrm>
            <a:off x="7248128" y="3861048"/>
            <a:ext cx="3176136" cy="239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739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8B8B9-53FA-AE24-F50D-C084CB52A5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96000" y="1124744"/>
            <a:ext cx="5400000" cy="437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F3D76F-4D14-6212-66AE-0D730BC46DBE}"/>
              </a:ext>
            </a:extLst>
          </p:cNvPr>
          <p:cNvSpPr/>
          <p:nvPr/>
        </p:nvSpPr>
        <p:spPr bwMode="auto">
          <a:xfrm>
            <a:off x="657904" y="1124744"/>
            <a:ext cx="4646008" cy="53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B6B50E-771E-88DD-916E-CAE953DF9AAF}"/>
              </a:ext>
            </a:extLst>
          </p:cNvPr>
          <p:cNvSpPr/>
          <p:nvPr/>
        </p:nvSpPr>
        <p:spPr bwMode="auto">
          <a:xfrm>
            <a:off x="657904" y="1944751"/>
            <a:ext cx="4533333" cy="305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E59727-EC4E-A0DC-96DA-A08DDAD0A63D}"/>
              </a:ext>
            </a:extLst>
          </p:cNvPr>
          <p:cNvSpPr/>
          <p:nvPr/>
        </p:nvSpPr>
        <p:spPr bwMode="auto">
          <a:xfrm>
            <a:off x="657904" y="2612199"/>
            <a:ext cx="5285714" cy="352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F228A6-6E5A-D716-CFBC-BFE64073E160}"/>
              </a:ext>
            </a:extLst>
          </p:cNvPr>
          <p:cNvSpPr/>
          <p:nvPr/>
        </p:nvSpPr>
        <p:spPr bwMode="auto">
          <a:xfrm>
            <a:off x="657904" y="3308251"/>
            <a:ext cx="3866666" cy="362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81BE4E-67F0-8771-A9B2-2308AFAF1644}"/>
              </a:ext>
            </a:extLst>
          </p:cNvPr>
          <p:cNvSpPr/>
          <p:nvPr/>
        </p:nvSpPr>
        <p:spPr bwMode="auto">
          <a:xfrm>
            <a:off x="657904" y="3985234"/>
            <a:ext cx="2561904" cy="266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C3DFF8-347C-7298-7281-C90AFE004BC0}"/>
              </a:ext>
            </a:extLst>
          </p:cNvPr>
          <p:cNvSpPr/>
          <p:nvPr/>
        </p:nvSpPr>
        <p:spPr bwMode="auto">
          <a:xfrm>
            <a:off x="657904" y="4557332"/>
            <a:ext cx="3019047" cy="324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94C9D7-0016-969E-CE0B-A0DC85A57987}"/>
              </a:ext>
            </a:extLst>
          </p:cNvPr>
          <p:cNvSpPr/>
          <p:nvPr/>
        </p:nvSpPr>
        <p:spPr bwMode="auto">
          <a:xfrm>
            <a:off x="657904" y="5138966"/>
            <a:ext cx="2200000" cy="324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0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7A9C8-DCA8-BEB1-7731-0FDA5A63E9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DCC1D-449A-5BC3-8455-BDE4705BC041}"/>
              </a:ext>
            </a:extLst>
          </p:cNvPr>
          <p:cNvSpPr/>
          <p:nvPr/>
        </p:nvSpPr>
        <p:spPr bwMode="auto">
          <a:xfrm>
            <a:off x="681904" y="1048325"/>
            <a:ext cx="4514285" cy="30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21A64B-83FB-3579-9140-96EBD2B9ECFD}"/>
              </a:ext>
            </a:extLst>
          </p:cNvPr>
          <p:cNvSpPr/>
          <p:nvPr/>
        </p:nvSpPr>
        <p:spPr bwMode="auto">
          <a:xfrm>
            <a:off x="681904" y="1649390"/>
            <a:ext cx="3253856" cy="333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8554C4-0EC7-0550-8322-1B0130A3099A}"/>
              </a:ext>
            </a:extLst>
          </p:cNvPr>
          <p:cNvSpPr/>
          <p:nvPr/>
        </p:nvSpPr>
        <p:spPr bwMode="auto">
          <a:xfrm>
            <a:off x="681904" y="2250454"/>
            <a:ext cx="5054056" cy="530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BBFA71-E221-1772-ACF1-003A9D166290}"/>
              </a:ext>
            </a:extLst>
          </p:cNvPr>
          <p:cNvSpPr/>
          <p:nvPr/>
        </p:nvSpPr>
        <p:spPr bwMode="auto">
          <a:xfrm>
            <a:off x="681904" y="2899224"/>
            <a:ext cx="2752380" cy="267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C1EEE1-AFF9-7DBF-3C8A-62307DC27B08}"/>
              </a:ext>
            </a:extLst>
          </p:cNvPr>
          <p:cNvSpPr/>
          <p:nvPr/>
        </p:nvSpPr>
        <p:spPr bwMode="auto">
          <a:xfrm>
            <a:off x="681904" y="3429000"/>
            <a:ext cx="3973936" cy="773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53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404E4-F4A4-BE9E-F9DD-B4B0C64E87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C69FE3-AA45-BDBB-FAC2-DB3041427C9F}"/>
              </a:ext>
            </a:extLst>
          </p:cNvPr>
          <p:cNvSpPr/>
          <p:nvPr/>
        </p:nvSpPr>
        <p:spPr bwMode="auto">
          <a:xfrm>
            <a:off x="1339047" y="3747040"/>
            <a:ext cx="5542857" cy="305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AC0C8D-12C7-E5F4-A88E-7AEEC7D189A0}"/>
              </a:ext>
            </a:extLst>
          </p:cNvPr>
          <p:cNvSpPr/>
          <p:nvPr/>
        </p:nvSpPr>
        <p:spPr bwMode="auto">
          <a:xfrm>
            <a:off x="1367619" y="4347822"/>
            <a:ext cx="3238095" cy="31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D92614-B2FD-8E73-5958-429B888AAF57}"/>
              </a:ext>
            </a:extLst>
          </p:cNvPr>
          <p:cNvSpPr/>
          <p:nvPr/>
        </p:nvSpPr>
        <p:spPr bwMode="auto">
          <a:xfrm>
            <a:off x="1367619" y="4948604"/>
            <a:ext cx="1920069" cy="33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1349331" y="5558922"/>
            <a:ext cx="1848061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67EF1CA-30D5-1293-2B8F-26CE8C2176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35" b="94140"/>
          <a:stretch/>
        </p:blipFill>
        <p:spPr>
          <a:xfrm>
            <a:off x="8366348" y="6073878"/>
            <a:ext cx="3776200" cy="257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D92614-B2FD-8E73-5958-429B888AAF57}"/>
              </a:ext>
            </a:extLst>
          </p:cNvPr>
          <p:cNvSpPr/>
          <p:nvPr/>
        </p:nvSpPr>
        <p:spPr bwMode="auto">
          <a:xfrm>
            <a:off x="3311835" y="4948603"/>
            <a:ext cx="4152317" cy="33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3227544" y="5501200"/>
            <a:ext cx="4236608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53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2ED33-F8BA-6CBB-AD35-B472586BB2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BFF6C21-D872-3DB4-F106-E7CE6253F6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800"/>
            <a:ext cx="10800000" cy="486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C975C-06B5-CF35-2649-1693BCB2067A}"/>
              </a:ext>
            </a:extLst>
          </p:cNvPr>
          <p:cNvSpPr/>
          <p:nvPr/>
        </p:nvSpPr>
        <p:spPr bwMode="auto">
          <a:xfrm>
            <a:off x="10624761" y="2495757"/>
            <a:ext cx="304761" cy="29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44DB34-E0A3-C76C-7742-A62B94A9A05E}"/>
              </a:ext>
            </a:extLst>
          </p:cNvPr>
          <p:cNvSpPr/>
          <p:nvPr/>
        </p:nvSpPr>
        <p:spPr bwMode="auto">
          <a:xfrm>
            <a:off x="10624761" y="4601224"/>
            <a:ext cx="304761" cy="29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5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1344C-26CD-8FE1-8534-3A99E683DE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96" y="1139551"/>
            <a:ext cx="10800000" cy="43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AE1E36-2B8C-8936-E662-09BA669596B6}"/>
              </a:ext>
            </a:extLst>
          </p:cNvPr>
          <p:cNvSpPr/>
          <p:nvPr/>
        </p:nvSpPr>
        <p:spPr bwMode="auto">
          <a:xfrm>
            <a:off x="695400" y="1196752"/>
            <a:ext cx="5774136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BFFA25-61EA-E1D2-DD49-3816598EBAC0}"/>
              </a:ext>
            </a:extLst>
          </p:cNvPr>
          <p:cNvSpPr/>
          <p:nvPr/>
        </p:nvSpPr>
        <p:spPr bwMode="auto">
          <a:xfrm>
            <a:off x="695400" y="1902239"/>
            <a:ext cx="3971428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1ECC64-EC32-FB45-B579-91A8B47A0443}"/>
              </a:ext>
            </a:extLst>
          </p:cNvPr>
          <p:cNvSpPr/>
          <p:nvPr/>
        </p:nvSpPr>
        <p:spPr bwMode="auto">
          <a:xfrm>
            <a:off x="695400" y="2540990"/>
            <a:ext cx="5666666" cy="34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3D38A9-FABA-435C-E811-F96A5D4B2B63}"/>
              </a:ext>
            </a:extLst>
          </p:cNvPr>
          <p:cNvSpPr/>
          <p:nvPr/>
        </p:nvSpPr>
        <p:spPr bwMode="auto">
          <a:xfrm>
            <a:off x="695400" y="3189275"/>
            <a:ext cx="8073696" cy="276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A6628F-A9C0-CBD5-7281-B200F7CD99EF}"/>
              </a:ext>
            </a:extLst>
          </p:cNvPr>
          <p:cNvSpPr/>
          <p:nvPr/>
        </p:nvSpPr>
        <p:spPr bwMode="auto">
          <a:xfrm>
            <a:off x="695400" y="3751758"/>
            <a:ext cx="5112568" cy="333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56ECE0-C6C0-DB56-6427-1D0ACFCE9E45}"/>
              </a:ext>
            </a:extLst>
          </p:cNvPr>
          <p:cNvSpPr/>
          <p:nvPr/>
        </p:nvSpPr>
        <p:spPr bwMode="auto">
          <a:xfrm>
            <a:off x="695400" y="4371442"/>
            <a:ext cx="3024336" cy="324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CB3BAE-3C8F-505C-767F-91BA963195BB}"/>
              </a:ext>
            </a:extLst>
          </p:cNvPr>
          <p:cNvSpPr/>
          <p:nvPr/>
        </p:nvSpPr>
        <p:spPr bwMode="auto">
          <a:xfrm>
            <a:off x="7765680" y="1087116"/>
            <a:ext cx="3384376" cy="471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5807968" y="3695076"/>
            <a:ext cx="3672408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0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6CD8F-D935-E258-B9FA-2161EF3CD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338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535EC-E30B-4F54-63DE-04F39328C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1DE4E-4DEA-73C9-2796-3AFE7B2CB87C}"/>
              </a:ext>
            </a:extLst>
          </p:cNvPr>
          <p:cNvSpPr/>
          <p:nvPr/>
        </p:nvSpPr>
        <p:spPr bwMode="auto">
          <a:xfrm>
            <a:off x="681904" y="1172211"/>
            <a:ext cx="3047619" cy="324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D8989B-2466-708F-196F-BE6F74A4DD6D}"/>
              </a:ext>
            </a:extLst>
          </p:cNvPr>
          <p:cNvSpPr/>
          <p:nvPr/>
        </p:nvSpPr>
        <p:spPr bwMode="auto">
          <a:xfrm>
            <a:off x="681904" y="1772845"/>
            <a:ext cx="3181848" cy="343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FCBEAD-F8F7-1C53-1828-B9B43AE8183F}"/>
              </a:ext>
            </a:extLst>
          </p:cNvPr>
          <p:cNvSpPr/>
          <p:nvPr/>
        </p:nvSpPr>
        <p:spPr bwMode="auto">
          <a:xfrm>
            <a:off x="681904" y="2411615"/>
            <a:ext cx="2723809" cy="27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85BD6A-D0C3-7DBD-18DA-469FAB4D6402}"/>
              </a:ext>
            </a:extLst>
          </p:cNvPr>
          <p:cNvSpPr/>
          <p:nvPr/>
        </p:nvSpPr>
        <p:spPr bwMode="auto">
          <a:xfrm>
            <a:off x="263352" y="3050385"/>
            <a:ext cx="4170933" cy="362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37096B-3944-8C2F-8001-9E72E29122F3}"/>
              </a:ext>
            </a:extLst>
          </p:cNvPr>
          <p:cNvSpPr/>
          <p:nvPr/>
        </p:nvSpPr>
        <p:spPr bwMode="auto">
          <a:xfrm>
            <a:off x="681904" y="3727290"/>
            <a:ext cx="2733333" cy="27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0F83E6-BA3F-4904-2DDC-D197531D5561}"/>
              </a:ext>
            </a:extLst>
          </p:cNvPr>
          <p:cNvSpPr/>
          <p:nvPr/>
        </p:nvSpPr>
        <p:spPr bwMode="auto">
          <a:xfrm>
            <a:off x="681904" y="4337458"/>
            <a:ext cx="3247808" cy="266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8BD0EC-D1FE-7B84-BB1A-00AF9B11D182}"/>
              </a:ext>
            </a:extLst>
          </p:cNvPr>
          <p:cNvSpPr/>
          <p:nvPr/>
        </p:nvSpPr>
        <p:spPr bwMode="auto">
          <a:xfrm>
            <a:off x="681904" y="5023897"/>
            <a:ext cx="5414096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9653893-4E8A-5F0F-049C-1DEFB70BC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766" y="1159009"/>
            <a:ext cx="4756542" cy="3264946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AD5C88BC-94A0-ECB7-B120-87FBCF8BEB6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50" y="5984120"/>
            <a:ext cx="10800000" cy="76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EC5C04-81E8-CC5C-1E91-5988FE96735F}"/>
              </a:ext>
            </a:extLst>
          </p:cNvPr>
          <p:cNvSpPr/>
          <p:nvPr/>
        </p:nvSpPr>
        <p:spPr bwMode="auto">
          <a:xfrm>
            <a:off x="681904" y="5672894"/>
            <a:ext cx="3901928" cy="43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9A339F2-7AA9-5FC2-6654-F8B86782EE85}"/>
              </a:ext>
            </a:extLst>
          </p:cNvPr>
          <p:cNvSpPr/>
          <p:nvPr/>
        </p:nvSpPr>
        <p:spPr bwMode="auto">
          <a:xfrm>
            <a:off x="720000" y="6246492"/>
            <a:ext cx="2695237" cy="43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3929712" y="1698242"/>
            <a:ext cx="1848061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3954614" y="4266404"/>
            <a:ext cx="1848061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6147104" y="4938623"/>
            <a:ext cx="4269376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4583832" y="5653430"/>
            <a:ext cx="1848061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3451101" y="6300176"/>
            <a:ext cx="4301083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7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4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B3AD55A-A3D3-D224-E2A7-E9BB9AF28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800000" cy="3933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748A37-E915-914C-CCE6-20DBE909F272}"/>
              </a:ext>
            </a:extLst>
          </p:cNvPr>
          <p:cNvSpPr/>
          <p:nvPr/>
        </p:nvSpPr>
        <p:spPr bwMode="auto">
          <a:xfrm>
            <a:off x="695400" y="1196752"/>
            <a:ext cx="4248472" cy="48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42339E-592A-008C-05D4-232BC01C969B}"/>
              </a:ext>
            </a:extLst>
          </p:cNvPr>
          <p:cNvSpPr/>
          <p:nvPr/>
        </p:nvSpPr>
        <p:spPr bwMode="auto">
          <a:xfrm>
            <a:off x="806320" y="1916832"/>
            <a:ext cx="5775448" cy="48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44754B-71CC-8CE1-293C-C09A7A1A3AB4}"/>
              </a:ext>
            </a:extLst>
          </p:cNvPr>
          <p:cNvSpPr/>
          <p:nvPr/>
        </p:nvSpPr>
        <p:spPr bwMode="auto">
          <a:xfrm>
            <a:off x="824608" y="2558813"/>
            <a:ext cx="6696744" cy="798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E6F8D3-7586-51DD-710E-90BF5978D5E3}"/>
              </a:ext>
            </a:extLst>
          </p:cNvPr>
          <p:cNvSpPr/>
          <p:nvPr/>
        </p:nvSpPr>
        <p:spPr bwMode="auto">
          <a:xfrm>
            <a:off x="839416" y="3542856"/>
            <a:ext cx="6696744" cy="90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4965976" y="1296169"/>
            <a:ext cx="2786208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6590152" y="1945376"/>
            <a:ext cx="3610304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0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29F22-9B2D-B8CA-3665-73DDC43EF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35D0C75-E63C-D364-D438-F4CC0D4EE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9982" y="2924944"/>
            <a:ext cx="2462018" cy="198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29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1E316-7249-B787-ADF1-67DAC55F4D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7578D-210D-EABE-F8F5-A9955E374799}"/>
              </a:ext>
            </a:extLst>
          </p:cNvPr>
          <p:cNvSpPr/>
          <p:nvPr/>
        </p:nvSpPr>
        <p:spPr bwMode="auto">
          <a:xfrm>
            <a:off x="681904" y="1172381"/>
            <a:ext cx="4200000" cy="324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DADB0A-07F9-8150-201A-DBB89F1F034F}"/>
              </a:ext>
            </a:extLst>
          </p:cNvPr>
          <p:cNvSpPr/>
          <p:nvPr/>
        </p:nvSpPr>
        <p:spPr bwMode="auto">
          <a:xfrm>
            <a:off x="681904" y="1802152"/>
            <a:ext cx="9518552" cy="486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8D9B5D-22A9-A7AE-DB78-5698B4271143}"/>
              </a:ext>
            </a:extLst>
          </p:cNvPr>
          <p:cNvSpPr/>
          <p:nvPr/>
        </p:nvSpPr>
        <p:spPr bwMode="auto">
          <a:xfrm>
            <a:off x="681904" y="2431922"/>
            <a:ext cx="7438095" cy="324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B414A9-4D30-15AA-CC94-B330DACB6069}"/>
              </a:ext>
            </a:extLst>
          </p:cNvPr>
          <p:cNvSpPr/>
          <p:nvPr/>
        </p:nvSpPr>
        <p:spPr bwMode="auto">
          <a:xfrm>
            <a:off x="672000" y="3090319"/>
            <a:ext cx="4438475" cy="64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6FBC09-5AFE-24D4-683A-BDF29AAEC537}"/>
              </a:ext>
            </a:extLst>
          </p:cNvPr>
          <p:cNvSpPr/>
          <p:nvPr/>
        </p:nvSpPr>
        <p:spPr bwMode="auto">
          <a:xfrm>
            <a:off x="681904" y="4073142"/>
            <a:ext cx="1957712" cy="30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B6B33F-FF8B-7D85-DEFB-729C61E0CA64}"/>
              </a:ext>
            </a:extLst>
          </p:cNvPr>
          <p:cNvSpPr/>
          <p:nvPr/>
        </p:nvSpPr>
        <p:spPr bwMode="auto">
          <a:xfrm>
            <a:off x="681904" y="4760165"/>
            <a:ext cx="3541888" cy="353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61BFB9-C8CD-76B4-0D2B-E1E55DF092E1}"/>
              </a:ext>
            </a:extLst>
          </p:cNvPr>
          <p:cNvSpPr/>
          <p:nvPr/>
        </p:nvSpPr>
        <p:spPr bwMode="auto">
          <a:xfrm>
            <a:off x="8151278" y="857478"/>
            <a:ext cx="3171428" cy="90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12BF9EB-22EC-EB15-5575-9204B9B8C9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69" r="9629" b="81504"/>
          <a:stretch/>
        </p:blipFill>
        <p:spPr>
          <a:xfrm>
            <a:off x="7616925" y="4931697"/>
            <a:ext cx="2160240" cy="79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410835AF-98A9-CD80-E40F-98E18BA638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84" t="60837"/>
          <a:stretch/>
        </p:blipFill>
        <p:spPr>
          <a:xfrm>
            <a:off x="7467764" y="3679900"/>
            <a:ext cx="2734180" cy="125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EE1AD9-A412-4714-FE88-8AC9C98E8A14}"/>
              </a:ext>
            </a:extLst>
          </p:cNvPr>
          <p:cNvSpPr/>
          <p:nvPr/>
        </p:nvSpPr>
        <p:spPr bwMode="auto">
          <a:xfrm>
            <a:off x="2692624" y="4073142"/>
            <a:ext cx="1848061" cy="39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35D0C75-E63C-D364-D438-F4CC0D4EE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6766" y="3767064"/>
            <a:ext cx="2462018" cy="198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3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12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91864-CB60-5CD1-582F-2E3DDBC42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ADFFCF-3077-0F16-C685-DC41CC2D2468}"/>
              </a:ext>
            </a:extLst>
          </p:cNvPr>
          <p:cNvSpPr/>
          <p:nvPr/>
        </p:nvSpPr>
        <p:spPr bwMode="auto">
          <a:xfrm>
            <a:off x="681904" y="1124646"/>
            <a:ext cx="2029720" cy="314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CCC7A3-52B7-4200-1285-B0B26301E41E}"/>
              </a:ext>
            </a:extLst>
          </p:cNvPr>
          <p:cNvSpPr/>
          <p:nvPr/>
        </p:nvSpPr>
        <p:spPr bwMode="auto">
          <a:xfrm>
            <a:off x="681904" y="1744773"/>
            <a:ext cx="2692232" cy="340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BB90E9-C327-98D5-1C91-3B19F241D334}"/>
              </a:ext>
            </a:extLst>
          </p:cNvPr>
          <p:cNvSpPr/>
          <p:nvPr/>
        </p:nvSpPr>
        <p:spPr bwMode="auto">
          <a:xfrm>
            <a:off x="681904" y="2364900"/>
            <a:ext cx="10238632" cy="185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EAE67E-CCE3-58CE-BAEB-C65F9A8BF4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69" r="9629" b="81504"/>
          <a:stretch/>
        </p:blipFill>
        <p:spPr>
          <a:xfrm>
            <a:off x="7616925" y="4931697"/>
            <a:ext cx="2160240" cy="79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2793D289-66B2-FF7A-0EFB-8894CD2563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84" t="60837"/>
          <a:stretch/>
        </p:blipFill>
        <p:spPr>
          <a:xfrm>
            <a:off x="7467764" y="3679900"/>
            <a:ext cx="2734180" cy="125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35D0C75-E63C-D364-D438-F4CC0D4EEF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5785" y="3770879"/>
            <a:ext cx="2510676" cy="202545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ADFFCF-3077-0F16-C685-DC41CC2D2468}"/>
              </a:ext>
            </a:extLst>
          </p:cNvPr>
          <p:cNvSpPr/>
          <p:nvPr/>
        </p:nvSpPr>
        <p:spPr bwMode="auto">
          <a:xfrm>
            <a:off x="2766160" y="1091941"/>
            <a:ext cx="1745664" cy="347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ADFFCF-3077-0F16-C685-DC41CC2D2468}"/>
              </a:ext>
            </a:extLst>
          </p:cNvPr>
          <p:cNvSpPr/>
          <p:nvPr/>
        </p:nvSpPr>
        <p:spPr bwMode="auto">
          <a:xfrm>
            <a:off x="4566360" y="1101085"/>
            <a:ext cx="4049920" cy="347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50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E6700-9597-EF25-3595-BD07AD834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78C8645-B750-9EBB-1F99-FBBD3E3C1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509120"/>
            <a:ext cx="3744416" cy="207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0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6DA9A-D4CA-52ED-745F-E5C6BDCDD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DFC6CE-33C0-E340-A70C-6A4FD68BA607}"/>
              </a:ext>
            </a:extLst>
          </p:cNvPr>
          <p:cNvSpPr/>
          <p:nvPr/>
        </p:nvSpPr>
        <p:spPr bwMode="auto">
          <a:xfrm>
            <a:off x="645329" y="1067617"/>
            <a:ext cx="5342088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50E386-9E3D-50FE-F8C2-9BCE8BFD05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19" y="2156961"/>
            <a:ext cx="10800000" cy="247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566767-A619-FEA0-827D-A609BBAC57F6}"/>
              </a:ext>
            </a:extLst>
          </p:cNvPr>
          <p:cNvSpPr/>
          <p:nvPr/>
        </p:nvSpPr>
        <p:spPr bwMode="auto">
          <a:xfrm>
            <a:off x="681904" y="1736940"/>
            <a:ext cx="3973936" cy="28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4FC06C-4106-74E4-D873-A78C6972FC87}"/>
              </a:ext>
            </a:extLst>
          </p:cNvPr>
          <p:cNvSpPr/>
          <p:nvPr/>
        </p:nvSpPr>
        <p:spPr bwMode="auto">
          <a:xfrm>
            <a:off x="720000" y="2319510"/>
            <a:ext cx="5662512" cy="542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7FA7C6-FE3C-1FE9-B485-2232C0574005}"/>
              </a:ext>
            </a:extLst>
          </p:cNvPr>
          <p:cNvSpPr/>
          <p:nvPr/>
        </p:nvSpPr>
        <p:spPr bwMode="auto">
          <a:xfrm>
            <a:off x="551384" y="2983361"/>
            <a:ext cx="4016235" cy="355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96EA81-143A-4660-D5B0-51A9E681D1DB}"/>
              </a:ext>
            </a:extLst>
          </p:cNvPr>
          <p:cNvSpPr/>
          <p:nvPr/>
        </p:nvSpPr>
        <p:spPr bwMode="auto">
          <a:xfrm>
            <a:off x="551384" y="3566660"/>
            <a:ext cx="3865168" cy="365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449ED0-96AA-08F3-50FA-3C82E91AC057}"/>
              </a:ext>
            </a:extLst>
          </p:cNvPr>
          <p:cNvSpPr/>
          <p:nvPr/>
        </p:nvSpPr>
        <p:spPr bwMode="auto">
          <a:xfrm>
            <a:off x="720000" y="4174121"/>
            <a:ext cx="3852000" cy="407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ADFFCF-3077-0F16-C685-DC41CC2D2468}"/>
              </a:ext>
            </a:extLst>
          </p:cNvPr>
          <p:cNvSpPr/>
          <p:nvPr/>
        </p:nvSpPr>
        <p:spPr bwMode="auto">
          <a:xfrm>
            <a:off x="6025512" y="1074270"/>
            <a:ext cx="3166831" cy="347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ADFFCF-3077-0F16-C685-DC41CC2D2468}"/>
              </a:ext>
            </a:extLst>
          </p:cNvPr>
          <p:cNvSpPr/>
          <p:nvPr/>
        </p:nvSpPr>
        <p:spPr bwMode="auto">
          <a:xfrm>
            <a:off x="4581754" y="2947077"/>
            <a:ext cx="2954405" cy="347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0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87A08-C279-F46C-573E-5A027A618B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8C6C3-0E8D-4B95-A370-7D524ADABC23}"/>
              </a:ext>
            </a:extLst>
          </p:cNvPr>
          <p:cNvSpPr/>
          <p:nvPr/>
        </p:nvSpPr>
        <p:spPr bwMode="auto">
          <a:xfrm>
            <a:off x="681904" y="1143706"/>
            <a:ext cx="8180952" cy="33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4CC1B0-3304-28E1-1251-CD0673419B06}"/>
              </a:ext>
            </a:extLst>
          </p:cNvPr>
          <p:cNvSpPr/>
          <p:nvPr/>
        </p:nvSpPr>
        <p:spPr bwMode="auto">
          <a:xfrm>
            <a:off x="681904" y="1754220"/>
            <a:ext cx="4771428" cy="314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5B035A-87C1-2D9C-39E9-47AB14201D26}"/>
              </a:ext>
            </a:extLst>
          </p:cNvPr>
          <p:cNvSpPr/>
          <p:nvPr/>
        </p:nvSpPr>
        <p:spPr bwMode="auto">
          <a:xfrm>
            <a:off x="672001" y="2336117"/>
            <a:ext cx="2039623" cy="34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C1718E-2ED2-A45C-ACB0-87DE82C3FA72}"/>
              </a:ext>
            </a:extLst>
          </p:cNvPr>
          <p:cNvSpPr/>
          <p:nvPr/>
        </p:nvSpPr>
        <p:spPr bwMode="auto">
          <a:xfrm>
            <a:off x="681904" y="3003865"/>
            <a:ext cx="2238095" cy="276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4FD5FF-A925-EE8C-9C8C-CE85EBD48BF3}"/>
              </a:ext>
            </a:extLst>
          </p:cNvPr>
          <p:cNvSpPr/>
          <p:nvPr/>
        </p:nvSpPr>
        <p:spPr bwMode="auto">
          <a:xfrm>
            <a:off x="681904" y="3566682"/>
            <a:ext cx="3838095" cy="34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017EFB6-1C0E-D1A0-B155-0E604644FB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469"/>
          <a:stretch/>
        </p:blipFill>
        <p:spPr>
          <a:xfrm>
            <a:off x="8791083" y="3182440"/>
            <a:ext cx="1592560" cy="2071570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4EAF6413-5918-5FFD-1204-00623857C4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8" r="51556"/>
          <a:stretch/>
        </p:blipFill>
        <p:spPr>
          <a:xfrm>
            <a:off x="8745912" y="3068960"/>
            <a:ext cx="1682902" cy="229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5B035A-87C1-2D9C-39E9-47AB14201D26}"/>
              </a:ext>
            </a:extLst>
          </p:cNvPr>
          <p:cNvSpPr/>
          <p:nvPr/>
        </p:nvSpPr>
        <p:spPr bwMode="auto">
          <a:xfrm>
            <a:off x="2750479" y="2358326"/>
            <a:ext cx="4920553" cy="34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96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88FA5-51B2-D2F2-F9F6-0FCA2F0A1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DA4E67-152C-BD2D-902E-C6F6598E59B9}"/>
              </a:ext>
            </a:extLst>
          </p:cNvPr>
          <p:cNvSpPr/>
          <p:nvPr/>
        </p:nvSpPr>
        <p:spPr bwMode="auto">
          <a:xfrm>
            <a:off x="10624761" y="1877922"/>
            <a:ext cx="285714" cy="305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16EE585-28A3-42F3-6325-07DC99F9C7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142" y="2680787"/>
            <a:ext cx="2360858" cy="372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448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9C446B-762C-1019-9312-D909AD9A53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F9D81-6A07-9D4E-8DBC-871068F44C7C}"/>
              </a:ext>
            </a:extLst>
          </p:cNvPr>
          <p:cNvSpPr/>
          <p:nvPr/>
        </p:nvSpPr>
        <p:spPr bwMode="auto">
          <a:xfrm>
            <a:off x="1294940" y="4620287"/>
            <a:ext cx="4228036" cy="29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86B266-B959-4609-A535-6431ABD337E1}"/>
              </a:ext>
            </a:extLst>
          </p:cNvPr>
          <p:cNvSpPr/>
          <p:nvPr/>
        </p:nvSpPr>
        <p:spPr bwMode="auto">
          <a:xfrm>
            <a:off x="1286358" y="5169674"/>
            <a:ext cx="2073338" cy="291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C57BD5-1890-B17D-88DB-EE4C711C5CFF}"/>
              </a:ext>
            </a:extLst>
          </p:cNvPr>
          <p:cNvSpPr/>
          <p:nvPr/>
        </p:nvSpPr>
        <p:spPr bwMode="auto">
          <a:xfrm>
            <a:off x="1312102" y="5710479"/>
            <a:ext cx="1975586" cy="30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919737-7FC9-4DA5-BB12-E4F568DD3362}"/>
              </a:ext>
            </a:extLst>
          </p:cNvPr>
          <p:cNvSpPr/>
          <p:nvPr/>
        </p:nvSpPr>
        <p:spPr bwMode="auto">
          <a:xfrm>
            <a:off x="1312102" y="6268452"/>
            <a:ext cx="2695666" cy="32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C116287-EC55-92C7-B5EA-3AE283336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2" y="4574188"/>
            <a:ext cx="2880322" cy="184387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86B266-B959-4609-A535-6431ABD337E1}"/>
              </a:ext>
            </a:extLst>
          </p:cNvPr>
          <p:cNvSpPr/>
          <p:nvPr/>
        </p:nvSpPr>
        <p:spPr bwMode="auto">
          <a:xfrm>
            <a:off x="3408958" y="5168416"/>
            <a:ext cx="2073338" cy="291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86B266-B959-4609-A535-6431ABD337E1}"/>
              </a:ext>
            </a:extLst>
          </p:cNvPr>
          <p:cNvSpPr/>
          <p:nvPr/>
        </p:nvSpPr>
        <p:spPr bwMode="auto">
          <a:xfrm>
            <a:off x="3287688" y="5706190"/>
            <a:ext cx="2073338" cy="291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49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6948D-079D-66EC-9E48-5BF6739515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BD6274-21C7-4B17-F4CE-061BC21E7F2C}"/>
              </a:ext>
            </a:extLst>
          </p:cNvPr>
          <p:cNvSpPr/>
          <p:nvPr/>
        </p:nvSpPr>
        <p:spPr bwMode="auto">
          <a:xfrm>
            <a:off x="681904" y="1067374"/>
            <a:ext cx="4333333" cy="305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207E7-5091-8992-4880-2A4951F7230A}"/>
              </a:ext>
            </a:extLst>
          </p:cNvPr>
          <p:cNvSpPr/>
          <p:nvPr/>
        </p:nvSpPr>
        <p:spPr bwMode="auto">
          <a:xfrm>
            <a:off x="681904" y="1658696"/>
            <a:ext cx="1847619" cy="343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01A8BA-4568-E42B-CD9F-AED6B2D63309}"/>
              </a:ext>
            </a:extLst>
          </p:cNvPr>
          <p:cNvSpPr/>
          <p:nvPr/>
        </p:nvSpPr>
        <p:spPr bwMode="auto">
          <a:xfrm>
            <a:off x="681904" y="2288167"/>
            <a:ext cx="3000000" cy="29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599666-A005-86AC-3B08-F5FE9C70D03F}"/>
              </a:ext>
            </a:extLst>
          </p:cNvPr>
          <p:cNvSpPr/>
          <p:nvPr/>
        </p:nvSpPr>
        <p:spPr bwMode="auto">
          <a:xfrm>
            <a:off x="479376" y="2850876"/>
            <a:ext cx="3602528" cy="343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E748DA-8184-9AD2-201F-684877A55F20}"/>
              </a:ext>
            </a:extLst>
          </p:cNvPr>
          <p:cNvSpPr/>
          <p:nvPr/>
        </p:nvSpPr>
        <p:spPr bwMode="auto">
          <a:xfrm>
            <a:off x="681904" y="3499423"/>
            <a:ext cx="4117952" cy="305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DA73C4-7FB3-1654-4237-5BE8F430DFE3}"/>
              </a:ext>
            </a:extLst>
          </p:cNvPr>
          <p:cNvSpPr/>
          <p:nvPr/>
        </p:nvSpPr>
        <p:spPr bwMode="auto">
          <a:xfrm>
            <a:off x="681904" y="4081207"/>
            <a:ext cx="3695238" cy="343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C1F0CF-38BC-2C6C-D123-9D0CFBE8D34B}"/>
              </a:ext>
            </a:extLst>
          </p:cNvPr>
          <p:cNvSpPr/>
          <p:nvPr/>
        </p:nvSpPr>
        <p:spPr bwMode="auto">
          <a:xfrm>
            <a:off x="681904" y="4691604"/>
            <a:ext cx="4895238" cy="343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157A5E-FDC4-59CD-6C1D-6F1F476F3A2E}"/>
              </a:ext>
            </a:extLst>
          </p:cNvPr>
          <p:cNvSpPr/>
          <p:nvPr/>
        </p:nvSpPr>
        <p:spPr bwMode="auto">
          <a:xfrm>
            <a:off x="681904" y="5349688"/>
            <a:ext cx="1857142" cy="267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9C5D93-E339-FC8F-CE01-15FE57EA0ED7}"/>
              </a:ext>
            </a:extLst>
          </p:cNvPr>
          <p:cNvSpPr/>
          <p:nvPr/>
        </p:nvSpPr>
        <p:spPr bwMode="auto">
          <a:xfrm>
            <a:off x="681904" y="5950547"/>
            <a:ext cx="1771428" cy="267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86B266-B959-4609-A535-6431ABD337E1}"/>
              </a:ext>
            </a:extLst>
          </p:cNvPr>
          <p:cNvSpPr/>
          <p:nvPr/>
        </p:nvSpPr>
        <p:spPr bwMode="auto">
          <a:xfrm>
            <a:off x="4790008" y="3449823"/>
            <a:ext cx="2073338" cy="354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4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E19E1-2ACE-0045-F779-302C87045A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9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B46AB5-26CF-04E6-5779-67390DA4D4F7}"/>
              </a:ext>
            </a:extLst>
          </p:cNvPr>
          <p:cNvSpPr/>
          <p:nvPr/>
        </p:nvSpPr>
        <p:spPr bwMode="auto">
          <a:xfrm>
            <a:off x="681942" y="1162413"/>
            <a:ext cx="2521298" cy="32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A35AE5-F41B-BDBF-A06A-DFD200FD43A9}"/>
              </a:ext>
            </a:extLst>
          </p:cNvPr>
          <p:cNvSpPr/>
          <p:nvPr/>
        </p:nvSpPr>
        <p:spPr bwMode="auto">
          <a:xfrm>
            <a:off x="681942" y="1800297"/>
            <a:ext cx="5385112" cy="276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986A4D-64B6-B602-F99C-A7D6C082CDBA}"/>
              </a:ext>
            </a:extLst>
          </p:cNvPr>
          <p:cNvSpPr/>
          <p:nvPr/>
        </p:nvSpPr>
        <p:spPr bwMode="auto">
          <a:xfrm>
            <a:off x="681942" y="2371537"/>
            <a:ext cx="4928424" cy="32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CE85E6-04DB-4CBF-E08A-52C71C64FF68}"/>
              </a:ext>
            </a:extLst>
          </p:cNvPr>
          <p:cNvSpPr/>
          <p:nvPr/>
        </p:nvSpPr>
        <p:spPr bwMode="auto">
          <a:xfrm>
            <a:off x="681942" y="3047504"/>
            <a:ext cx="6782210" cy="48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3E508B-DB30-62EA-83A2-EB85E7DA2F9B}"/>
              </a:ext>
            </a:extLst>
          </p:cNvPr>
          <p:cNvSpPr/>
          <p:nvPr/>
        </p:nvSpPr>
        <p:spPr bwMode="auto">
          <a:xfrm>
            <a:off x="681942" y="3675867"/>
            <a:ext cx="7782724" cy="333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35FEF4-2E83-5174-4914-9070301A035E}"/>
              </a:ext>
            </a:extLst>
          </p:cNvPr>
          <p:cNvSpPr/>
          <p:nvPr/>
        </p:nvSpPr>
        <p:spPr bwMode="auto">
          <a:xfrm>
            <a:off x="681942" y="4285190"/>
            <a:ext cx="7782724" cy="36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A04278-E8FE-6101-240A-B890BAF3124D}"/>
              </a:ext>
            </a:extLst>
          </p:cNvPr>
          <p:cNvSpPr/>
          <p:nvPr/>
        </p:nvSpPr>
        <p:spPr bwMode="auto">
          <a:xfrm>
            <a:off x="681942" y="4929237"/>
            <a:ext cx="5385112" cy="679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350FDC-7FD2-0EC4-570C-E11E72FCE71A}"/>
              </a:ext>
            </a:extLst>
          </p:cNvPr>
          <p:cNvSpPr/>
          <p:nvPr/>
        </p:nvSpPr>
        <p:spPr bwMode="auto">
          <a:xfrm>
            <a:off x="681942" y="5932264"/>
            <a:ext cx="3453702" cy="656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959C446B-762C-1019-9312-D909AD9A53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9" t="61263"/>
          <a:stretch/>
        </p:blipFill>
        <p:spPr>
          <a:xfrm>
            <a:off x="8479995" y="972000"/>
            <a:ext cx="3067316" cy="2231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C116287-EC55-92C7-B5EA-3AE2833364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3492" y="1016410"/>
            <a:ext cx="2880322" cy="184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26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4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6E1D9-8745-9F95-6D6E-130B898D42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7C979-2A6F-6E68-83A7-D6A9364027B7}"/>
              </a:ext>
            </a:extLst>
          </p:cNvPr>
          <p:cNvSpPr/>
          <p:nvPr/>
        </p:nvSpPr>
        <p:spPr bwMode="auto">
          <a:xfrm>
            <a:off x="10605714" y="1172161"/>
            <a:ext cx="333333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4B8E3F-54B3-5897-65A9-3926AB58FB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461" y="2348880"/>
            <a:ext cx="3051078" cy="366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466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4E704-B6DB-E905-0602-57F4E9FE35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1D7F48-5B9F-9B3C-AB57-FCF63E2DF935}"/>
              </a:ext>
            </a:extLst>
          </p:cNvPr>
          <p:cNvSpPr/>
          <p:nvPr/>
        </p:nvSpPr>
        <p:spPr bwMode="auto">
          <a:xfrm>
            <a:off x="10596190" y="1878588"/>
            <a:ext cx="342857" cy="295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82DBD1-614A-B5D1-2DDE-2CD7D50EB0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2708920"/>
            <a:ext cx="2952964" cy="326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209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57BEB-80B1-E9D5-91AA-2B3493C5E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3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C4B092-D7ED-71BF-61BE-DC0AC838DECD}"/>
              </a:ext>
            </a:extLst>
          </p:cNvPr>
          <p:cNvSpPr/>
          <p:nvPr/>
        </p:nvSpPr>
        <p:spPr bwMode="auto">
          <a:xfrm>
            <a:off x="10596190" y="1813434"/>
            <a:ext cx="342857" cy="296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9E9C40-9FF2-4645-50D5-F9ECB6412E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3068960"/>
            <a:ext cx="2770518" cy="2962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656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38BBB-A2FA-6536-F110-B9E168DA28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2C9808-40DF-10E9-73B4-6B8B09797003}"/>
              </a:ext>
            </a:extLst>
          </p:cNvPr>
          <p:cNvSpPr/>
          <p:nvPr/>
        </p:nvSpPr>
        <p:spPr bwMode="auto">
          <a:xfrm>
            <a:off x="10624761" y="2557226"/>
            <a:ext cx="295238" cy="296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E071EF5-888C-5C41-E8C4-9E0291C61C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356992"/>
            <a:ext cx="3374912" cy="3410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885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24E9B-5B0E-9584-0485-D99CE6C277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35A5C-1F4B-2A92-D29F-5855354B6634}"/>
              </a:ext>
            </a:extLst>
          </p:cNvPr>
          <p:cNvSpPr/>
          <p:nvPr/>
        </p:nvSpPr>
        <p:spPr bwMode="auto">
          <a:xfrm>
            <a:off x="10643809" y="2543428"/>
            <a:ext cx="276190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05B60C-F511-CF81-7DB0-21F23936829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4057714"/>
            <a:ext cx="2169580" cy="248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681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C827E-6654-E4C3-E83F-B32B93766F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9553056" cy="422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28AB96-F57D-0EFF-7A96-57C65265DD5E}"/>
              </a:ext>
            </a:extLst>
          </p:cNvPr>
          <p:cNvSpPr/>
          <p:nvPr/>
        </p:nvSpPr>
        <p:spPr bwMode="auto">
          <a:xfrm>
            <a:off x="9552384" y="3276470"/>
            <a:ext cx="360040" cy="51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4785F99-22C0-F305-86F9-25AF7DCC29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825" y="4797152"/>
            <a:ext cx="2737294" cy="190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118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2023-10-17T13:48:19Z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